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ink/ink1.xml" ContentType="application/inkml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4"/>
  </p:sldMasterIdLst>
  <p:notesMasterIdLst>
    <p:notesMasterId r:id="rId19"/>
  </p:notesMasterIdLst>
  <p:sldIdLst>
    <p:sldId id="256" r:id="rId5"/>
    <p:sldId id="288" r:id="rId6"/>
    <p:sldId id="257" r:id="rId7"/>
    <p:sldId id="330" r:id="rId8"/>
    <p:sldId id="327" r:id="rId9"/>
    <p:sldId id="478" r:id="rId10"/>
    <p:sldId id="328" r:id="rId11"/>
    <p:sldId id="261" r:id="rId12"/>
    <p:sldId id="262" r:id="rId13"/>
    <p:sldId id="480" r:id="rId14"/>
    <p:sldId id="260" r:id="rId15"/>
    <p:sldId id="266" r:id="rId16"/>
    <p:sldId id="479" r:id="rId17"/>
    <p:sldId id="47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6" userDrawn="1">
          <p15:clr>
            <a:srgbClr val="A4A3A4"/>
          </p15:clr>
        </p15:guide>
        <p15:guide id="2" pos="748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89D6127-0955-9F79-92E3-6CC5794A03D8}" name="Christina Salinas" initials="CS" userId="S::christina.salinas@iccbba.org::e3229791-5f62-4536-83cc-e0c74f6ccf14" providerId="AD"/>
  <p188:author id="{45881DCB-BFCC-D470-B10B-A5B85C92E5F3}" name="Beatriz Perez" initials="BP" userId="S::Beatriz.Perez@iccbba.org::86ff7178-c6cf-42bb-8631-7c46e1c6d8eb" providerId="AD"/>
  <p188:author id="{DC33D5F9-99C2-D325-5B42-88B06C13A4A3}" name="Robert Eich" initials="RE" userId="S::robert.eich@iccbba.org::a57cbf95-d056-4219-a1f8-3e849b047d6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3F3F"/>
    <a:srgbClr val="7D7D7D"/>
    <a:srgbClr val="545454"/>
    <a:srgbClr val="425B76"/>
    <a:srgbClr val="5AA2AF"/>
    <a:srgbClr val="50DCC7"/>
    <a:srgbClr val="064369"/>
    <a:srgbClr val="FDA2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1AEC1C-025F-4922-9E15-CFE499182CA1}" v="11" dt="2024-11-11T12:50:50.0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0" d="100"/>
          <a:sy n="150" d="100"/>
        </p:scale>
        <p:origin x="654" y="132"/>
      </p:cViewPr>
      <p:guideLst>
        <p:guide orient="horz" pos="3936"/>
        <p:guide pos="7488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a Svaneby" userId="8f01ba69-5872-4eed-b9b5-d8257c46a64a" providerId="ADAL" clId="{F11AEC1C-025F-4922-9E15-CFE499182CA1}"/>
    <pc:docChg chg="custSel modSld">
      <pc:chgData name="Dea Svaneby" userId="8f01ba69-5872-4eed-b9b5-d8257c46a64a" providerId="ADAL" clId="{F11AEC1C-025F-4922-9E15-CFE499182CA1}" dt="2024-11-11T12:52:25.089" v="125" actId="115"/>
      <pc:docMkLst>
        <pc:docMk/>
      </pc:docMkLst>
      <pc:sldChg chg="modSp mod">
        <pc:chgData name="Dea Svaneby" userId="8f01ba69-5872-4eed-b9b5-d8257c46a64a" providerId="ADAL" clId="{F11AEC1C-025F-4922-9E15-CFE499182CA1}" dt="2024-11-11T12:31:25.231" v="20" actId="13926"/>
        <pc:sldMkLst>
          <pc:docMk/>
          <pc:sldMk cId="4157407694" sldId="256"/>
        </pc:sldMkLst>
        <pc:spChg chg="mod">
          <ac:chgData name="Dea Svaneby" userId="8f01ba69-5872-4eed-b9b5-d8257c46a64a" providerId="ADAL" clId="{F11AEC1C-025F-4922-9E15-CFE499182CA1}" dt="2024-11-11T12:31:25.231" v="20" actId="13926"/>
          <ac:spMkLst>
            <pc:docMk/>
            <pc:sldMk cId="4157407694" sldId="256"/>
            <ac:spMk id="3" creationId="{4B54DFCF-FCD0-8C94-757D-4FA9CDBB2370}"/>
          </ac:spMkLst>
        </pc:spChg>
      </pc:sldChg>
      <pc:sldChg chg="modSp mod">
        <pc:chgData name="Dea Svaneby" userId="8f01ba69-5872-4eed-b9b5-d8257c46a64a" providerId="ADAL" clId="{F11AEC1C-025F-4922-9E15-CFE499182CA1}" dt="2024-11-11T12:32:00.103" v="31" actId="20577"/>
        <pc:sldMkLst>
          <pc:docMk/>
          <pc:sldMk cId="728678089" sldId="257"/>
        </pc:sldMkLst>
        <pc:spChg chg="mod">
          <ac:chgData name="Dea Svaneby" userId="8f01ba69-5872-4eed-b9b5-d8257c46a64a" providerId="ADAL" clId="{F11AEC1C-025F-4922-9E15-CFE499182CA1}" dt="2024-11-11T12:32:00.103" v="31" actId="20577"/>
          <ac:spMkLst>
            <pc:docMk/>
            <pc:sldMk cId="728678089" sldId="257"/>
            <ac:spMk id="3" creationId="{C81B3FEB-E6A8-DD4F-813C-2C89CB6114BD}"/>
          </ac:spMkLst>
        </pc:spChg>
      </pc:sldChg>
      <pc:sldChg chg="modSp mod modAnim">
        <pc:chgData name="Dea Svaneby" userId="8f01ba69-5872-4eed-b9b5-d8257c46a64a" providerId="ADAL" clId="{F11AEC1C-025F-4922-9E15-CFE499182CA1}" dt="2024-11-08T13:22:31.913" v="17" actId="1076"/>
        <pc:sldMkLst>
          <pc:docMk/>
          <pc:sldMk cId="2618573371" sldId="262"/>
        </pc:sldMkLst>
        <pc:picChg chg="mod">
          <ac:chgData name="Dea Svaneby" userId="8f01ba69-5872-4eed-b9b5-d8257c46a64a" providerId="ADAL" clId="{F11AEC1C-025F-4922-9E15-CFE499182CA1}" dt="2024-11-08T13:14:52.769" v="1" actId="1076"/>
          <ac:picMkLst>
            <pc:docMk/>
            <pc:sldMk cId="2618573371" sldId="262"/>
            <ac:picMk id="3" creationId="{EE6ACB03-95C9-9076-18B2-C323A4FEC166}"/>
          </ac:picMkLst>
        </pc:picChg>
        <pc:picChg chg="mod">
          <ac:chgData name="Dea Svaneby" userId="8f01ba69-5872-4eed-b9b5-d8257c46a64a" providerId="ADAL" clId="{F11AEC1C-025F-4922-9E15-CFE499182CA1}" dt="2024-11-08T13:16:54.452" v="12" actId="1076"/>
          <ac:picMkLst>
            <pc:docMk/>
            <pc:sldMk cId="2618573371" sldId="262"/>
            <ac:picMk id="6" creationId="{451E3585-C78E-A23F-C844-DDCD99B0F51F}"/>
          </ac:picMkLst>
        </pc:picChg>
        <pc:picChg chg="ord">
          <ac:chgData name="Dea Svaneby" userId="8f01ba69-5872-4eed-b9b5-d8257c46a64a" providerId="ADAL" clId="{F11AEC1C-025F-4922-9E15-CFE499182CA1}" dt="2024-11-08T13:21:28.438" v="16" actId="167"/>
          <ac:picMkLst>
            <pc:docMk/>
            <pc:sldMk cId="2618573371" sldId="262"/>
            <ac:picMk id="7" creationId="{4184DCEB-EA01-63A8-D4FD-3917DCD0C4F0}"/>
          </ac:picMkLst>
        </pc:picChg>
        <pc:picChg chg="mod">
          <ac:chgData name="Dea Svaneby" userId="8f01ba69-5872-4eed-b9b5-d8257c46a64a" providerId="ADAL" clId="{F11AEC1C-025F-4922-9E15-CFE499182CA1}" dt="2024-11-08T13:16:03.923" v="5" actId="1076"/>
          <ac:picMkLst>
            <pc:docMk/>
            <pc:sldMk cId="2618573371" sldId="262"/>
            <ac:picMk id="9" creationId="{DB56D1AF-5E51-7A63-EF3B-20D2826B82ED}"/>
          </ac:picMkLst>
        </pc:picChg>
        <pc:picChg chg="mod">
          <ac:chgData name="Dea Svaneby" userId="8f01ba69-5872-4eed-b9b5-d8257c46a64a" providerId="ADAL" clId="{F11AEC1C-025F-4922-9E15-CFE499182CA1}" dt="2024-11-08T13:22:31.913" v="17" actId="1076"/>
          <ac:picMkLst>
            <pc:docMk/>
            <pc:sldMk cId="2618573371" sldId="262"/>
            <ac:picMk id="11" creationId="{0C2344DA-BC45-8185-588F-6F4819DA0460}"/>
          </ac:picMkLst>
        </pc:picChg>
      </pc:sldChg>
      <pc:sldChg chg="modSp mod">
        <pc:chgData name="Dea Svaneby" userId="8f01ba69-5872-4eed-b9b5-d8257c46a64a" providerId="ADAL" clId="{F11AEC1C-025F-4922-9E15-CFE499182CA1}" dt="2024-11-11T12:49:09.890" v="97" actId="1076"/>
        <pc:sldMkLst>
          <pc:docMk/>
          <pc:sldMk cId="3215187407" sldId="266"/>
        </pc:sldMkLst>
        <pc:spChg chg="mod">
          <ac:chgData name="Dea Svaneby" userId="8f01ba69-5872-4eed-b9b5-d8257c46a64a" providerId="ADAL" clId="{F11AEC1C-025F-4922-9E15-CFE499182CA1}" dt="2024-11-11T12:49:09.890" v="97" actId="1076"/>
          <ac:spMkLst>
            <pc:docMk/>
            <pc:sldMk cId="3215187407" sldId="266"/>
            <ac:spMk id="2" creationId="{61042725-7CFE-40FD-8095-357730E0C4A4}"/>
          </ac:spMkLst>
        </pc:spChg>
      </pc:sldChg>
      <pc:sldChg chg="modSp mod">
        <pc:chgData name="Dea Svaneby" userId="8f01ba69-5872-4eed-b9b5-d8257c46a64a" providerId="ADAL" clId="{F11AEC1C-025F-4922-9E15-CFE499182CA1}" dt="2024-11-11T12:35:02.256" v="35" actId="6549"/>
        <pc:sldMkLst>
          <pc:docMk/>
          <pc:sldMk cId="821642732" sldId="327"/>
        </pc:sldMkLst>
        <pc:spChg chg="mod">
          <ac:chgData name="Dea Svaneby" userId="8f01ba69-5872-4eed-b9b5-d8257c46a64a" providerId="ADAL" clId="{F11AEC1C-025F-4922-9E15-CFE499182CA1}" dt="2024-11-11T12:35:02.256" v="35" actId="6549"/>
          <ac:spMkLst>
            <pc:docMk/>
            <pc:sldMk cId="821642732" sldId="327"/>
            <ac:spMk id="3" creationId="{A3AC7358-B60D-5EC2-90C0-834E4272F7DF}"/>
          </ac:spMkLst>
        </pc:spChg>
      </pc:sldChg>
      <pc:sldChg chg="modSp mod">
        <pc:chgData name="Dea Svaneby" userId="8f01ba69-5872-4eed-b9b5-d8257c46a64a" providerId="ADAL" clId="{F11AEC1C-025F-4922-9E15-CFE499182CA1}" dt="2024-11-11T12:42:26.509" v="91" actId="6549"/>
        <pc:sldMkLst>
          <pc:docMk/>
          <pc:sldMk cId="3384893917" sldId="328"/>
        </pc:sldMkLst>
        <pc:spChg chg="mod">
          <ac:chgData name="Dea Svaneby" userId="8f01ba69-5872-4eed-b9b5-d8257c46a64a" providerId="ADAL" clId="{F11AEC1C-025F-4922-9E15-CFE499182CA1}" dt="2024-11-11T12:42:26.509" v="91" actId="6549"/>
          <ac:spMkLst>
            <pc:docMk/>
            <pc:sldMk cId="3384893917" sldId="328"/>
            <ac:spMk id="10" creationId="{E68E1DC2-F4B0-077E-B593-426B83BFCFF7}"/>
          </ac:spMkLst>
        </pc:spChg>
      </pc:sldChg>
      <pc:sldChg chg="modSp mod">
        <pc:chgData name="Dea Svaneby" userId="8f01ba69-5872-4eed-b9b5-d8257c46a64a" providerId="ADAL" clId="{F11AEC1C-025F-4922-9E15-CFE499182CA1}" dt="2024-11-11T12:36:34.796" v="64" actId="20577"/>
        <pc:sldMkLst>
          <pc:docMk/>
          <pc:sldMk cId="4056416792" sldId="478"/>
        </pc:sldMkLst>
        <pc:spChg chg="mod">
          <ac:chgData name="Dea Svaneby" userId="8f01ba69-5872-4eed-b9b5-d8257c46a64a" providerId="ADAL" clId="{F11AEC1C-025F-4922-9E15-CFE499182CA1}" dt="2024-11-11T12:36:19.314" v="62" actId="20577"/>
          <ac:spMkLst>
            <pc:docMk/>
            <pc:sldMk cId="4056416792" sldId="478"/>
            <ac:spMk id="2" creationId="{A906A124-821C-A030-30BB-FBB98A763834}"/>
          </ac:spMkLst>
        </pc:spChg>
        <pc:spChg chg="mod">
          <ac:chgData name="Dea Svaneby" userId="8f01ba69-5872-4eed-b9b5-d8257c46a64a" providerId="ADAL" clId="{F11AEC1C-025F-4922-9E15-CFE499182CA1}" dt="2024-11-11T12:36:34.796" v="64" actId="20577"/>
          <ac:spMkLst>
            <pc:docMk/>
            <pc:sldMk cId="4056416792" sldId="478"/>
            <ac:spMk id="3" creationId="{E7ED50B5-015E-A971-B92D-45399B56ABFA}"/>
          </ac:spMkLst>
        </pc:spChg>
      </pc:sldChg>
      <pc:sldChg chg="addSp delSp modSp mod">
        <pc:chgData name="Dea Svaneby" userId="8f01ba69-5872-4eed-b9b5-d8257c46a64a" providerId="ADAL" clId="{F11AEC1C-025F-4922-9E15-CFE499182CA1}" dt="2024-11-11T12:52:25.089" v="125" actId="115"/>
        <pc:sldMkLst>
          <pc:docMk/>
          <pc:sldMk cId="67148749" sldId="479"/>
        </pc:sldMkLst>
        <pc:spChg chg="mod">
          <ac:chgData name="Dea Svaneby" userId="8f01ba69-5872-4eed-b9b5-d8257c46a64a" providerId="ADAL" clId="{F11AEC1C-025F-4922-9E15-CFE499182CA1}" dt="2024-11-11T12:49:49.523" v="107" actId="27636"/>
          <ac:spMkLst>
            <pc:docMk/>
            <pc:sldMk cId="67148749" sldId="479"/>
            <ac:spMk id="2" creationId="{BC7F6E20-A5EE-3B47-9DFD-BCB920C8EACC}"/>
          </ac:spMkLst>
        </pc:spChg>
        <pc:spChg chg="add mod">
          <ac:chgData name="Dea Svaneby" userId="8f01ba69-5872-4eed-b9b5-d8257c46a64a" providerId="ADAL" clId="{F11AEC1C-025F-4922-9E15-CFE499182CA1}" dt="2024-11-11T12:52:25.089" v="125" actId="115"/>
          <ac:spMkLst>
            <pc:docMk/>
            <pc:sldMk cId="67148749" sldId="479"/>
            <ac:spMk id="6" creationId="{1EDF19D3-FE13-E39A-D0BB-FECCBB111A60}"/>
          </ac:spMkLst>
        </pc:spChg>
        <pc:picChg chg="add del mod">
          <ac:chgData name="Dea Svaneby" userId="8f01ba69-5872-4eed-b9b5-d8257c46a64a" providerId="ADAL" clId="{F11AEC1C-025F-4922-9E15-CFE499182CA1}" dt="2024-11-11T12:51:09.068" v="114" actId="478"/>
          <ac:picMkLst>
            <pc:docMk/>
            <pc:sldMk cId="67148749" sldId="479"/>
            <ac:picMk id="5" creationId="{03346853-C160-AB5C-917B-A395139E31B2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svg"/><Relationship Id="rId1" Type="http://schemas.openxmlformats.org/officeDocument/2006/relationships/image" Target="../media/image52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svg"/><Relationship Id="rId1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BB23A4-694F-488B-9317-00A462C27C8D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3A28ADF-8148-4206-8EBF-B36EEBA403F2}">
      <dgm:prSet phldrT="[Tekst]"/>
      <dgm:spPr>
        <a:solidFill>
          <a:schemeClr val="accent2"/>
        </a:solidFill>
      </dgm:spPr>
      <dgm:t>
        <a:bodyPr/>
        <a:lstStyle/>
        <a:p>
          <a:r>
            <a:rPr lang="fr-FR" dirty="0" err="1"/>
            <a:t>Why</a:t>
          </a:r>
          <a:r>
            <a:rPr lang="fr-FR" dirty="0"/>
            <a:t>?</a:t>
          </a:r>
        </a:p>
      </dgm:t>
    </dgm:pt>
    <dgm:pt modelId="{8C7522D1-7B25-4FA1-927E-9D7B9A1B16B7}" type="parTrans" cxnId="{10AD950A-02F6-427B-AE93-F856C0036D55}">
      <dgm:prSet/>
      <dgm:spPr/>
      <dgm:t>
        <a:bodyPr/>
        <a:lstStyle/>
        <a:p>
          <a:endParaRPr lang="fr-FR"/>
        </a:p>
      </dgm:t>
    </dgm:pt>
    <dgm:pt modelId="{58E711BA-32DF-4A32-BEFC-425B25B52C44}" type="sibTrans" cxnId="{10AD950A-02F6-427B-AE93-F856C0036D55}">
      <dgm:prSet/>
      <dgm:spPr/>
      <dgm:t>
        <a:bodyPr/>
        <a:lstStyle/>
        <a:p>
          <a:endParaRPr lang="fr-FR"/>
        </a:p>
      </dgm:t>
    </dgm:pt>
    <dgm:pt modelId="{A69F37C0-EC06-47AB-8379-8AD9D35D8E66}">
      <dgm:prSet phldrT="[Tekst]"/>
      <dgm:spPr>
        <a:solidFill>
          <a:schemeClr val="accent2"/>
        </a:solidFill>
      </dgm:spPr>
      <dgm:t>
        <a:bodyPr/>
        <a:lstStyle/>
        <a:p>
          <a:r>
            <a:rPr lang="fr-FR" dirty="0" err="1"/>
            <a:t>What</a:t>
          </a:r>
          <a:r>
            <a:rPr lang="fr-FR" dirty="0"/>
            <a:t>?</a:t>
          </a:r>
        </a:p>
      </dgm:t>
    </dgm:pt>
    <dgm:pt modelId="{7A6342D1-8EF7-41A4-BED7-95670976AF5F}" type="parTrans" cxnId="{DD0739DF-5AB7-4505-8AA7-DC8011DC1A44}">
      <dgm:prSet/>
      <dgm:spPr/>
      <dgm:t>
        <a:bodyPr/>
        <a:lstStyle/>
        <a:p>
          <a:endParaRPr lang="fr-FR"/>
        </a:p>
      </dgm:t>
    </dgm:pt>
    <dgm:pt modelId="{D6AFC732-BC80-4D9E-85A9-D3462E344613}" type="sibTrans" cxnId="{DD0739DF-5AB7-4505-8AA7-DC8011DC1A44}">
      <dgm:prSet/>
      <dgm:spPr/>
      <dgm:t>
        <a:bodyPr/>
        <a:lstStyle/>
        <a:p>
          <a:endParaRPr lang="fr-FR"/>
        </a:p>
      </dgm:t>
    </dgm:pt>
    <dgm:pt modelId="{A80FC181-FFB4-4CD2-9FE7-C891B64FE185}">
      <dgm:prSet phldrT="[Tekst]" custT="1"/>
      <dgm:spPr/>
      <dgm:t>
        <a:bodyPr/>
        <a:lstStyle/>
        <a:p>
          <a:r>
            <a:rPr lang="en-GB" sz="1200" dirty="0">
              <a:latin typeface="Arial" panose="020B0604020202020204" pitchFamily="34" charset="0"/>
              <a:ea typeface="Calibri" panose="020F0502020204030204" pitchFamily="34" charset="0"/>
            </a:rPr>
            <a:t>Cryos System is set up to limit the donations according to max per country of treatment</a:t>
          </a:r>
          <a:endParaRPr lang="fr-FR" sz="1200" dirty="0"/>
        </a:p>
      </dgm:t>
    </dgm:pt>
    <dgm:pt modelId="{569055F5-02F9-4FC9-8026-0D23E5036046}" type="parTrans" cxnId="{84A90205-B5E6-49A8-8A91-C0B307CBB371}">
      <dgm:prSet/>
      <dgm:spPr/>
      <dgm:t>
        <a:bodyPr/>
        <a:lstStyle/>
        <a:p>
          <a:endParaRPr lang="fr-FR"/>
        </a:p>
      </dgm:t>
    </dgm:pt>
    <dgm:pt modelId="{132A42B6-EADB-4213-B6D3-7698B26E7A8B}" type="sibTrans" cxnId="{84A90205-B5E6-49A8-8A91-C0B307CBB371}">
      <dgm:prSet/>
      <dgm:spPr/>
      <dgm:t>
        <a:bodyPr/>
        <a:lstStyle/>
        <a:p>
          <a:endParaRPr lang="fr-FR"/>
        </a:p>
      </dgm:t>
    </dgm:pt>
    <dgm:pt modelId="{27BC3026-5374-4492-B7AB-ABB44E69386A}">
      <dgm:prSet phldrT="[Tekst]"/>
      <dgm:spPr>
        <a:solidFill>
          <a:schemeClr val="accent2"/>
        </a:solidFill>
      </dgm:spPr>
      <dgm:t>
        <a:bodyPr/>
        <a:lstStyle/>
        <a:p>
          <a:r>
            <a:rPr lang="fr-FR" dirty="0"/>
            <a:t>How ?</a:t>
          </a:r>
        </a:p>
      </dgm:t>
    </dgm:pt>
    <dgm:pt modelId="{A88CA750-B05F-49D4-A140-FD8E29A9E52B}" type="parTrans" cxnId="{487FE0E4-83E0-45AA-8268-E77262550CC5}">
      <dgm:prSet/>
      <dgm:spPr/>
      <dgm:t>
        <a:bodyPr/>
        <a:lstStyle/>
        <a:p>
          <a:endParaRPr lang="fr-FR"/>
        </a:p>
      </dgm:t>
    </dgm:pt>
    <dgm:pt modelId="{F97229EB-AF85-44E0-BDD7-907C3909D5B1}" type="sibTrans" cxnId="{487FE0E4-83E0-45AA-8268-E77262550CC5}">
      <dgm:prSet/>
      <dgm:spPr/>
      <dgm:t>
        <a:bodyPr/>
        <a:lstStyle/>
        <a:p>
          <a:endParaRPr lang="fr-FR"/>
        </a:p>
      </dgm:t>
    </dgm:pt>
    <dgm:pt modelId="{6D0C9458-80C5-48B3-AB27-62CEBB2D9833}">
      <dgm:prSet phldrT="[Teks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fr-FR" sz="1200" dirty="0"/>
        </a:p>
      </dgm:t>
    </dgm:pt>
    <dgm:pt modelId="{C8CA1E70-DEF1-4132-A44A-898317F34A49}" type="parTrans" cxnId="{B4C1B54E-5A4A-4C91-B6B0-347F76A02885}">
      <dgm:prSet/>
      <dgm:spPr/>
      <dgm:t>
        <a:bodyPr/>
        <a:lstStyle/>
        <a:p>
          <a:endParaRPr lang="fr-FR"/>
        </a:p>
      </dgm:t>
    </dgm:pt>
    <dgm:pt modelId="{BE5621E7-C09F-45BF-917D-6E8C0CFA207A}" type="sibTrans" cxnId="{B4C1B54E-5A4A-4C91-B6B0-347F76A02885}">
      <dgm:prSet/>
      <dgm:spPr/>
      <dgm:t>
        <a:bodyPr/>
        <a:lstStyle/>
        <a:p>
          <a:endParaRPr lang="fr-FR"/>
        </a:p>
      </dgm:t>
    </dgm:pt>
    <dgm:pt modelId="{62BDB5D7-65F6-43CD-913A-9C67530DA259}">
      <dgm:prSet phldrT="[Teks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A robust tool offering clinics a </a:t>
          </a:r>
          <a:r>
            <a:rPr lang="en-US" sz="1200" b="1" dirty="0">
              <a:solidFill>
                <a:schemeClr val="bg2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guarantee</a:t>
          </a:r>
          <a:r>
            <a: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 towards the Authorities but also towards  patients !</a:t>
          </a:r>
          <a:endParaRPr lang="fr-FR" sz="1200" dirty="0"/>
        </a:p>
      </dgm:t>
    </dgm:pt>
    <dgm:pt modelId="{57F6F906-5A96-4DCF-B6CA-A4118830C643}" type="parTrans" cxnId="{B3C2232E-B5BD-4B8A-8DB8-17D0EB80CCEB}">
      <dgm:prSet/>
      <dgm:spPr/>
      <dgm:t>
        <a:bodyPr/>
        <a:lstStyle/>
        <a:p>
          <a:endParaRPr lang="fr-FR"/>
        </a:p>
      </dgm:t>
    </dgm:pt>
    <dgm:pt modelId="{0A1E1B2F-52BF-4384-9E57-0DDDA7580098}" type="sibTrans" cxnId="{B3C2232E-B5BD-4B8A-8DB8-17D0EB80CCEB}">
      <dgm:prSet/>
      <dgm:spPr/>
      <dgm:t>
        <a:bodyPr/>
        <a:lstStyle/>
        <a:p>
          <a:endParaRPr lang="fr-FR"/>
        </a:p>
      </dgm:t>
    </dgm:pt>
    <dgm:pt modelId="{C757FAAD-3CE1-495E-8F73-BC11603C3306}">
      <dgm:prSet custT="1"/>
      <dgm:spPr/>
      <dgm:t>
        <a:bodyPr/>
        <a:lstStyle/>
        <a:p>
          <a:r>
            <a:rPr lang="en-GB" sz="1200" b="1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</a:rPr>
            <a:t>Example: 6 families per donor</a:t>
          </a:r>
          <a:r>
            <a:rPr lang="en-GB" sz="1200" b="1" dirty="0">
              <a:latin typeface="Arial" panose="020B0604020202020204" pitchFamily="34" charset="0"/>
              <a:ea typeface="Calibri" panose="020F0502020204030204" pitchFamily="34" charset="0"/>
            </a:rPr>
            <a:t> with treatment in Belgium</a:t>
          </a:r>
          <a:endParaRPr lang="fr-FR" sz="1200" dirty="0"/>
        </a:p>
      </dgm:t>
    </dgm:pt>
    <dgm:pt modelId="{06716069-3C22-4905-9A22-2895BFC5B8E0}" type="sibTrans" cxnId="{BF6902E1-4699-4660-B6FE-44087799373D}">
      <dgm:prSet/>
      <dgm:spPr/>
      <dgm:t>
        <a:bodyPr/>
        <a:lstStyle/>
        <a:p>
          <a:endParaRPr lang="fr-FR"/>
        </a:p>
      </dgm:t>
    </dgm:pt>
    <dgm:pt modelId="{B8499239-B73D-4965-8FAC-702639EC0520}" type="parTrans" cxnId="{BF6902E1-4699-4660-B6FE-44087799373D}">
      <dgm:prSet/>
      <dgm:spPr/>
      <dgm:t>
        <a:bodyPr/>
        <a:lstStyle/>
        <a:p>
          <a:endParaRPr lang="fr-FR"/>
        </a:p>
      </dgm:t>
    </dgm:pt>
    <dgm:pt modelId="{73CB80BC-0A27-4436-BC96-AB6092E49860}">
      <dgm:prSet phldrT="[Teks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fr-FR" sz="1200" dirty="0"/>
        </a:p>
      </dgm:t>
    </dgm:pt>
    <dgm:pt modelId="{2CDC5214-6586-4F23-9A37-021D280A72DF}" type="parTrans" cxnId="{A4FE8D6E-357A-48D6-9ECC-A80A832BAC5F}">
      <dgm:prSet/>
      <dgm:spPr/>
      <dgm:t>
        <a:bodyPr/>
        <a:lstStyle/>
        <a:p>
          <a:endParaRPr lang="fr-FR"/>
        </a:p>
      </dgm:t>
    </dgm:pt>
    <dgm:pt modelId="{884B3F20-1FB0-4921-8DD4-169CBBF1ECEC}" type="sibTrans" cxnId="{A4FE8D6E-357A-48D6-9ECC-A80A832BAC5F}">
      <dgm:prSet/>
      <dgm:spPr/>
      <dgm:t>
        <a:bodyPr/>
        <a:lstStyle/>
        <a:p>
          <a:endParaRPr lang="fr-FR"/>
        </a:p>
      </dgm:t>
    </dgm:pt>
    <dgm:pt modelId="{762351AA-F799-40B6-8647-A5B0B5409DB1}">
      <dgm:prSet phldrT="[Teks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b="1" dirty="0">
              <a:solidFill>
                <a:srgbClr val="00B0F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100 % secure handling of pregnancy slots per donor</a:t>
          </a:r>
          <a:endParaRPr lang="fr-FR" sz="1200" dirty="0"/>
        </a:p>
      </dgm:t>
    </dgm:pt>
    <dgm:pt modelId="{1A2231DF-0BF5-4BDE-A7BA-3668BCC0AD35}" type="parTrans" cxnId="{3DC5AD85-C4E4-425F-AAC8-4D2E22D0F7E5}">
      <dgm:prSet/>
      <dgm:spPr/>
      <dgm:t>
        <a:bodyPr/>
        <a:lstStyle/>
        <a:p>
          <a:endParaRPr lang="fr-FR"/>
        </a:p>
      </dgm:t>
    </dgm:pt>
    <dgm:pt modelId="{C80F934C-10BC-4E53-922E-3D090BFD2C63}" type="sibTrans" cxnId="{3DC5AD85-C4E4-425F-AAC8-4D2E22D0F7E5}">
      <dgm:prSet/>
      <dgm:spPr/>
      <dgm:t>
        <a:bodyPr/>
        <a:lstStyle/>
        <a:p>
          <a:endParaRPr lang="fr-FR"/>
        </a:p>
      </dgm:t>
    </dgm:pt>
    <dgm:pt modelId="{8C34B7D4-EA5C-43EC-9384-EEBC51343AC2}">
      <dgm:prSet phldrT="[Teks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fr-FR" sz="1200" dirty="0"/>
        </a:p>
      </dgm:t>
    </dgm:pt>
    <dgm:pt modelId="{E918FA41-DC78-45ED-99C8-281732861C43}" type="parTrans" cxnId="{84381571-CE94-48E4-9103-57DFAD8A90EB}">
      <dgm:prSet/>
      <dgm:spPr/>
      <dgm:t>
        <a:bodyPr/>
        <a:lstStyle/>
        <a:p>
          <a:endParaRPr lang="fr-FR"/>
        </a:p>
      </dgm:t>
    </dgm:pt>
    <dgm:pt modelId="{076992F4-94C9-4FCB-999C-55D16EBBFAE7}" type="sibTrans" cxnId="{84381571-CE94-48E4-9103-57DFAD8A90EB}">
      <dgm:prSet/>
      <dgm:spPr/>
      <dgm:t>
        <a:bodyPr/>
        <a:lstStyle/>
        <a:p>
          <a:endParaRPr lang="fr-FR"/>
        </a:p>
      </dgm:t>
    </dgm:pt>
    <dgm:pt modelId="{294C4970-50B5-4F47-B52F-D62ABC2C2744}">
      <dgm:prSet phldrT="[Teks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fr-FR" sz="1200" dirty="0"/>
        </a:p>
      </dgm:t>
    </dgm:pt>
    <dgm:pt modelId="{06ED16F1-12D1-4DF3-B7BF-6413581175CF}" type="parTrans" cxnId="{86375B22-F0A6-4D0F-BE28-6A6481AE9E27}">
      <dgm:prSet/>
      <dgm:spPr/>
      <dgm:t>
        <a:bodyPr/>
        <a:lstStyle/>
        <a:p>
          <a:endParaRPr lang="fr-FR"/>
        </a:p>
      </dgm:t>
    </dgm:pt>
    <dgm:pt modelId="{183EB8C4-60B1-4936-9D28-73560B857B19}" type="sibTrans" cxnId="{86375B22-F0A6-4D0F-BE28-6A6481AE9E27}">
      <dgm:prSet/>
      <dgm:spPr/>
      <dgm:t>
        <a:bodyPr/>
        <a:lstStyle/>
        <a:p>
          <a:endParaRPr lang="fr-FR"/>
        </a:p>
      </dgm:t>
    </dgm:pt>
    <dgm:pt modelId="{D406FABB-8838-4C29-9176-D9ED7696DA9E}">
      <dgm:prSet custT="1"/>
      <dgm:spPr/>
      <dgm:t>
        <a:bodyPr/>
        <a:lstStyle/>
        <a:p>
          <a:r>
            <a: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The Quota Reservation is a </a:t>
          </a:r>
          <a:r>
            <a:rPr lang="en-US" sz="1200" b="1" dirty="0">
              <a:solidFill>
                <a:schemeClr val="bg2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preregistered </a:t>
          </a:r>
          <a:r>
            <a: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pregnancy which means that a Clinic (patient) holding a Quota Reservation is ensured a pregnancy slot within the national limit.</a:t>
          </a:r>
          <a:endParaRPr lang="fr-FR" sz="1200" dirty="0"/>
        </a:p>
      </dgm:t>
    </dgm:pt>
    <dgm:pt modelId="{D2ABFB01-9B12-417E-9BBE-E314E153BE78}" type="parTrans" cxnId="{A03E7C5D-32B1-4178-995F-E91B2A7C3639}">
      <dgm:prSet/>
      <dgm:spPr/>
      <dgm:t>
        <a:bodyPr/>
        <a:lstStyle/>
        <a:p>
          <a:endParaRPr lang="fr-FR"/>
        </a:p>
      </dgm:t>
    </dgm:pt>
    <dgm:pt modelId="{6E1E6C03-2B9E-4E70-86BE-76553C58A50E}" type="sibTrans" cxnId="{A03E7C5D-32B1-4178-995F-E91B2A7C3639}">
      <dgm:prSet/>
      <dgm:spPr/>
      <dgm:t>
        <a:bodyPr/>
        <a:lstStyle/>
        <a:p>
          <a:endParaRPr lang="fr-FR"/>
        </a:p>
      </dgm:t>
    </dgm:pt>
    <dgm:pt modelId="{F3DED7E1-FD26-4498-B2E8-B29EC1C0D596}">
      <dgm:prSet custT="1"/>
      <dgm:spPr/>
      <dgm:t>
        <a:bodyPr/>
        <a:lstStyle/>
        <a:p>
          <a:endParaRPr lang="fr-FR" sz="1200" dirty="0"/>
        </a:p>
      </dgm:t>
    </dgm:pt>
    <dgm:pt modelId="{3F124610-6190-4BEF-B186-35A08FEE037F}" type="parTrans" cxnId="{0848E6BB-8FA9-472F-B3D0-956482EF4CB1}">
      <dgm:prSet/>
      <dgm:spPr/>
      <dgm:t>
        <a:bodyPr/>
        <a:lstStyle/>
        <a:p>
          <a:endParaRPr lang="fr-FR"/>
        </a:p>
      </dgm:t>
    </dgm:pt>
    <dgm:pt modelId="{7F4139B8-D6F4-4779-9C06-4726CA99F017}" type="sibTrans" cxnId="{0848E6BB-8FA9-472F-B3D0-956482EF4CB1}">
      <dgm:prSet/>
      <dgm:spPr/>
      <dgm:t>
        <a:bodyPr/>
        <a:lstStyle/>
        <a:p>
          <a:endParaRPr lang="fr-FR"/>
        </a:p>
      </dgm:t>
    </dgm:pt>
    <dgm:pt modelId="{46FAF337-A95E-450F-A3C0-2D3774656786}">
      <dgm:prSet phldrT="[Tekst]" custT="1"/>
      <dgm:spPr/>
      <dgm:t>
        <a:bodyPr/>
        <a:lstStyle/>
        <a:p>
          <a:endParaRPr lang="fr-FR" sz="1200" dirty="0"/>
        </a:p>
      </dgm:t>
    </dgm:pt>
    <dgm:pt modelId="{56426E64-C988-49EE-9699-4F0F1E5B3BBC}" type="parTrans" cxnId="{9B722D98-0337-4684-A1C4-C860CF256F7B}">
      <dgm:prSet/>
      <dgm:spPr/>
      <dgm:t>
        <a:bodyPr/>
        <a:lstStyle/>
        <a:p>
          <a:endParaRPr lang="fr-FR"/>
        </a:p>
      </dgm:t>
    </dgm:pt>
    <dgm:pt modelId="{8CE2DAA4-861D-43CC-9AC6-C0406EB3E458}" type="sibTrans" cxnId="{9B722D98-0337-4684-A1C4-C860CF256F7B}">
      <dgm:prSet/>
      <dgm:spPr/>
      <dgm:t>
        <a:bodyPr/>
        <a:lstStyle/>
        <a:p>
          <a:endParaRPr lang="fr-FR"/>
        </a:p>
      </dgm:t>
    </dgm:pt>
    <dgm:pt modelId="{2C956AA5-EFE4-4D2D-844A-3B68CCAEBC79}">
      <dgm:prSet phldrT="[Teks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A Quota is automatically added when placing an order</a:t>
          </a:r>
          <a:endParaRPr lang="fr-FR" sz="1200" dirty="0"/>
        </a:p>
      </dgm:t>
    </dgm:pt>
    <dgm:pt modelId="{348EB37C-9ED7-4F6A-BB6F-B0EB988EB711}" type="parTrans" cxnId="{70FB6B97-1AAF-4FC5-84E5-BECC14969798}">
      <dgm:prSet/>
      <dgm:spPr/>
      <dgm:t>
        <a:bodyPr/>
        <a:lstStyle/>
        <a:p>
          <a:endParaRPr lang="fr-FR"/>
        </a:p>
      </dgm:t>
    </dgm:pt>
    <dgm:pt modelId="{8129B38C-759C-4889-BDE4-9E05A71A2455}" type="sibTrans" cxnId="{70FB6B97-1AAF-4FC5-84E5-BECC14969798}">
      <dgm:prSet/>
      <dgm:spPr/>
      <dgm:t>
        <a:bodyPr/>
        <a:lstStyle/>
        <a:p>
          <a:endParaRPr lang="fr-FR"/>
        </a:p>
      </dgm:t>
    </dgm:pt>
    <dgm:pt modelId="{C85D2E92-3081-42BF-B27B-2EAA569F3B88}">
      <dgm:prSet phldrT="[Teks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If a fertility clinic does not report a pregnancy, the Quota </a:t>
          </a:r>
          <a:r>
            <a:rPr lang="en-US" sz="1200" b="1" dirty="0">
              <a:solidFill>
                <a:schemeClr val="bg2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remains blocked </a:t>
          </a:r>
          <a:r>
            <a:rPr lang="en-US" sz="1200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on the clinic’s account. </a:t>
          </a:r>
          <a:endParaRPr lang="fr-FR" sz="1200" dirty="0"/>
        </a:p>
      </dgm:t>
    </dgm:pt>
    <dgm:pt modelId="{80A2F5EE-94DA-4725-A4F9-DBC0945A451E}" type="parTrans" cxnId="{57903FA8-EEBC-4D72-A834-F815394C9E3C}">
      <dgm:prSet/>
      <dgm:spPr/>
      <dgm:t>
        <a:bodyPr/>
        <a:lstStyle/>
        <a:p>
          <a:endParaRPr lang="fr-FR"/>
        </a:p>
      </dgm:t>
    </dgm:pt>
    <dgm:pt modelId="{18A4631B-CAF9-4A85-81A0-9883E04E1242}" type="sibTrans" cxnId="{57903FA8-EEBC-4D72-A834-F815394C9E3C}">
      <dgm:prSet/>
      <dgm:spPr/>
      <dgm:t>
        <a:bodyPr/>
        <a:lstStyle/>
        <a:p>
          <a:endParaRPr lang="fr-FR"/>
        </a:p>
      </dgm:t>
    </dgm:pt>
    <dgm:pt modelId="{EF439E1C-03EA-4971-BD55-8C0838A05FDC}">
      <dgm:prSet phldrT="[Teks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fr-FR" sz="1200" dirty="0"/>
        </a:p>
      </dgm:t>
    </dgm:pt>
    <dgm:pt modelId="{7417ED0A-3A66-4CB8-B67F-68E50D7B63CA}" type="parTrans" cxnId="{8AB4F4A7-35CD-4BB3-B7EC-54224A874002}">
      <dgm:prSet/>
      <dgm:spPr/>
      <dgm:t>
        <a:bodyPr/>
        <a:lstStyle/>
        <a:p>
          <a:endParaRPr lang="fr-FR"/>
        </a:p>
      </dgm:t>
    </dgm:pt>
    <dgm:pt modelId="{B044AA95-DE6D-4B71-89B2-45542232FD4F}" type="sibTrans" cxnId="{8AB4F4A7-35CD-4BB3-B7EC-54224A874002}">
      <dgm:prSet/>
      <dgm:spPr/>
      <dgm:t>
        <a:bodyPr/>
        <a:lstStyle/>
        <a:p>
          <a:endParaRPr lang="fr-FR"/>
        </a:p>
      </dgm:t>
    </dgm:pt>
    <dgm:pt modelId="{4577A8B2-5D01-4FEB-99B8-69162F9744F4}">
      <dgm:prSet phldrT="[Teks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endParaRPr lang="fr-FR" sz="1200" dirty="0"/>
        </a:p>
      </dgm:t>
    </dgm:pt>
    <dgm:pt modelId="{666B4913-E456-41F9-9175-E0B3D3C5D927}" type="parTrans" cxnId="{28DF63AF-3D9D-414B-B18C-A82F7D7D03DB}">
      <dgm:prSet/>
      <dgm:spPr/>
      <dgm:t>
        <a:bodyPr/>
        <a:lstStyle/>
        <a:p>
          <a:endParaRPr lang="fr-FR"/>
        </a:p>
      </dgm:t>
    </dgm:pt>
    <dgm:pt modelId="{0093B5BC-E2CA-4D12-A5A6-A9FCC4E5E437}" type="sibTrans" cxnId="{28DF63AF-3D9D-414B-B18C-A82F7D7D03DB}">
      <dgm:prSet/>
      <dgm:spPr/>
      <dgm:t>
        <a:bodyPr/>
        <a:lstStyle/>
        <a:p>
          <a:endParaRPr lang="fr-FR"/>
        </a:p>
      </dgm:t>
    </dgm:pt>
    <dgm:pt modelId="{956C7056-71CA-4FCF-B9E1-789CAD7EC829}" type="pres">
      <dgm:prSet presAssocID="{B2BB23A4-694F-488B-9317-00A462C27C8D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42B7AA02-DBED-4631-BC43-4327DED871DA}" type="pres">
      <dgm:prSet presAssocID="{B2BB23A4-694F-488B-9317-00A462C27C8D}" presName="cycle" presStyleCnt="0"/>
      <dgm:spPr/>
    </dgm:pt>
    <dgm:pt modelId="{F172F1C6-A01A-4A01-9D22-BA698D71000D}" type="pres">
      <dgm:prSet presAssocID="{B2BB23A4-694F-488B-9317-00A462C27C8D}" presName="centerShape" presStyleCnt="0"/>
      <dgm:spPr/>
    </dgm:pt>
    <dgm:pt modelId="{38A3D513-577E-479A-A449-90722E2D505F}" type="pres">
      <dgm:prSet presAssocID="{B2BB23A4-694F-488B-9317-00A462C27C8D}" presName="connSite" presStyleLbl="node1" presStyleIdx="0" presStyleCnt="4"/>
      <dgm:spPr/>
    </dgm:pt>
    <dgm:pt modelId="{4D0276DD-56AF-42BF-9D01-2688D081A1F3}" type="pres">
      <dgm:prSet presAssocID="{B2BB23A4-694F-488B-9317-00A462C27C8D}" presName="visible" presStyleLbl="node1" presStyleIdx="0" presStyleCnt="4" custScaleX="135783" custScaleY="121566" custLinFactNeighborX="-15183" custLinFactNeighborY="-2980"/>
      <dgm:spPr>
        <a:blipFill>
          <a:blip xmlns:r="http://schemas.openxmlformats.org/officeDocument/2006/relationships" r:embed="rId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ås med massiv udfyldning"/>
        </a:ext>
      </dgm:extLst>
    </dgm:pt>
    <dgm:pt modelId="{632B52C4-8F22-477A-AEAB-C0C9F18E88ED}" type="pres">
      <dgm:prSet presAssocID="{8C7522D1-7B25-4FA1-927E-9D7B9A1B16B7}" presName="Name25" presStyleLbl="parChTrans1D1" presStyleIdx="0" presStyleCnt="3"/>
      <dgm:spPr/>
    </dgm:pt>
    <dgm:pt modelId="{D57B491C-BD21-4757-99FC-DEA371194932}" type="pres">
      <dgm:prSet presAssocID="{73A28ADF-8148-4206-8EBF-B36EEBA403F2}" presName="node" presStyleCnt="0"/>
      <dgm:spPr/>
    </dgm:pt>
    <dgm:pt modelId="{B509AD42-AE71-4F90-BB2B-DF1A4B229B78}" type="pres">
      <dgm:prSet presAssocID="{73A28ADF-8148-4206-8EBF-B36EEBA403F2}" presName="parentNode" presStyleLbl="node1" presStyleIdx="1" presStyleCnt="4" custScaleX="100029">
        <dgm:presLayoutVars>
          <dgm:chMax val="1"/>
          <dgm:bulletEnabled val="1"/>
        </dgm:presLayoutVars>
      </dgm:prSet>
      <dgm:spPr/>
    </dgm:pt>
    <dgm:pt modelId="{B8D35CBE-C86A-4DC3-8A91-F07DE45EC3CB}" type="pres">
      <dgm:prSet presAssocID="{73A28ADF-8148-4206-8EBF-B36EEBA403F2}" presName="childNode" presStyleLbl="revTx" presStyleIdx="0" presStyleCnt="3">
        <dgm:presLayoutVars>
          <dgm:bulletEnabled val="1"/>
        </dgm:presLayoutVars>
      </dgm:prSet>
      <dgm:spPr/>
    </dgm:pt>
    <dgm:pt modelId="{0E06364F-62DF-44E6-B248-9B172D56D404}" type="pres">
      <dgm:prSet presAssocID="{7A6342D1-8EF7-41A4-BED7-95670976AF5F}" presName="Name25" presStyleLbl="parChTrans1D1" presStyleIdx="1" presStyleCnt="3"/>
      <dgm:spPr/>
    </dgm:pt>
    <dgm:pt modelId="{926650C5-F841-41FB-992E-BCC6AEE03ED2}" type="pres">
      <dgm:prSet presAssocID="{A69F37C0-EC06-47AB-8379-8AD9D35D8E66}" presName="node" presStyleCnt="0"/>
      <dgm:spPr/>
    </dgm:pt>
    <dgm:pt modelId="{2ED6FE47-BB90-408E-A09D-8EA560BCAE6D}" type="pres">
      <dgm:prSet presAssocID="{A69F37C0-EC06-47AB-8379-8AD9D35D8E66}" presName="parentNode" presStyleLbl="node1" presStyleIdx="2" presStyleCnt="4" custLinFactNeighborX="25377" custLinFactNeighborY="-7744">
        <dgm:presLayoutVars>
          <dgm:chMax val="1"/>
          <dgm:bulletEnabled val="1"/>
        </dgm:presLayoutVars>
      </dgm:prSet>
      <dgm:spPr/>
    </dgm:pt>
    <dgm:pt modelId="{7129BE01-30D0-4DBB-8E4F-7537A16556A5}" type="pres">
      <dgm:prSet presAssocID="{A69F37C0-EC06-47AB-8379-8AD9D35D8E66}" presName="childNode" presStyleLbl="revTx" presStyleIdx="1" presStyleCnt="3">
        <dgm:presLayoutVars>
          <dgm:bulletEnabled val="1"/>
        </dgm:presLayoutVars>
      </dgm:prSet>
      <dgm:spPr/>
    </dgm:pt>
    <dgm:pt modelId="{49D08CCB-1C3E-401F-92DA-70FDFBA97BC8}" type="pres">
      <dgm:prSet presAssocID="{A88CA750-B05F-49D4-A140-FD8E29A9E52B}" presName="Name25" presStyleLbl="parChTrans1D1" presStyleIdx="2" presStyleCnt="3"/>
      <dgm:spPr/>
    </dgm:pt>
    <dgm:pt modelId="{682B69F0-A956-4504-B647-6292DA3155A8}" type="pres">
      <dgm:prSet presAssocID="{27BC3026-5374-4492-B7AB-ABB44E69386A}" presName="node" presStyleCnt="0"/>
      <dgm:spPr/>
    </dgm:pt>
    <dgm:pt modelId="{18A6F4CB-19EB-4AD3-893F-7E13F3D5E1DD}" type="pres">
      <dgm:prSet presAssocID="{27BC3026-5374-4492-B7AB-ABB44E69386A}" presName="parentNode" presStyleLbl="node1" presStyleIdx="3" presStyleCnt="4" custLinFactNeighborX="9768" custLinFactNeighborY="-12431">
        <dgm:presLayoutVars>
          <dgm:chMax val="1"/>
          <dgm:bulletEnabled val="1"/>
        </dgm:presLayoutVars>
      </dgm:prSet>
      <dgm:spPr/>
    </dgm:pt>
    <dgm:pt modelId="{71BD809B-3FF3-459F-BCCB-19E5B1A8EFFD}" type="pres">
      <dgm:prSet presAssocID="{27BC3026-5374-4492-B7AB-ABB44E69386A}" presName="childNode" presStyleLbl="revTx" presStyleIdx="2" presStyleCnt="3">
        <dgm:presLayoutVars>
          <dgm:bulletEnabled val="1"/>
        </dgm:presLayoutVars>
      </dgm:prSet>
      <dgm:spPr/>
    </dgm:pt>
  </dgm:ptLst>
  <dgm:cxnLst>
    <dgm:cxn modelId="{84A90205-B5E6-49A8-8A91-C0B307CBB371}" srcId="{A69F37C0-EC06-47AB-8379-8AD9D35D8E66}" destId="{A80FC181-FFB4-4CD2-9FE7-C891B64FE185}" srcOrd="1" destOrd="0" parTransId="{569055F5-02F9-4FC9-8026-0D23E5036046}" sibTransId="{132A42B6-EADB-4213-B6D3-7698B26E7A8B}"/>
    <dgm:cxn modelId="{10AD950A-02F6-427B-AE93-F856C0036D55}" srcId="{B2BB23A4-694F-488B-9317-00A462C27C8D}" destId="{73A28ADF-8148-4206-8EBF-B36EEBA403F2}" srcOrd="0" destOrd="0" parTransId="{8C7522D1-7B25-4FA1-927E-9D7B9A1B16B7}" sibTransId="{58E711BA-32DF-4A32-BEFC-425B25B52C44}"/>
    <dgm:cxn modelId="{D3425915-B272-417A-B74F-1D963B855D93}" type="presOf" srcId="{46FAF337-A95E-450F-A3C0-2D3774656786}" destId="{7129BE01-30D0-4DBB-8E4F-7537A16556A5}" srcOrd="0" destOrd="0" presId="urn:microsoft.com/office/officeart/2005/8/layout/radial2"/>
    <dgm:cxn modelId="{555F3318-1B80-4B78-804C-6E240899405A}" type="presOf" srcId="{B2BB23A4-694F-488B-9317-00A462C27C8D}" destId="{956C7056-71CA-4FCF-B9E1-789CAD7EC829}" srcOrd="0" destOrd="0" presId="urn:microsoft.com/office/officeart/2005/8/layout/radial2"/>
    <dgm:cxn modelId="{7CB9501D-53EA-415F-834F-BD543BC3DA2B}" type="presOf" srcId="{8C7522D1-7B25-4FA1-927E-9D7B9A1B16B7}" destId="{632B52C4-8F22-477A-AEAB-C0C9F18E88ED}" srcOrd="0" destOrd="0" presId="urn:microsoft.com/office/officeart/2005/8/layout/radial2"/>
    <dgm:cxn modelId="{86375B22-F0A6-4D0F-BE28-6A6481AE9E27}" srcId="{27BC3026-5374-4492-B7AB-ABB44E69386A}" destId="{294C4970-50B5-4F47-B52F-D62ABC2C2744}" srcOrd="2" destOrd="0" parTransId="{06ED16F1-12D1-4DF3-B7BF-6413581175CF}" sibTransId="{183EB8C4-60B1-4936-9D28-73560B857B19}"/>
    <dgm:cxn modelId="{B3C2232E-B5BD-4B8A-8DB8-17D0EB80CCEB}" srcId="{73A28ADF-8148-4206-8EBF-B36EEBA403F2}" destId="{62BDB5D7-65F6-43CD-913A-9C67530DA259}" srcOrd="0" destOrd="0" parTransId="{57F6F906-5A96-4DCF-B6CA-A4118830C643}" sibTransId="{0A1E1B2F-52BF-4384-9E57-0DDDA7580098}"/>
    <dgm:cxn modelId="{5F13C15C-AB83-424E-BA36-750E9DA807D7}" type="presOf" srcId="{73A28ADF-8148-4206-8EBF-B36EEBA403F2}" destId="{B509AD42-AE71-4F90-BB2B-DF1A4B229B78}" srcOrd="0" destOrd="0" presId="urn:microsoft.com/office/officeart/2005/8/layout/radial2"/>
    <dgm:cxn modelId="{A03E7C5D-32B1-4178-995F-E91B2A7C3639}" srcId="{A69F37C0-EC06-47AB-8379-8AD9D35D8E66}" destId="{D406FABB-8838-4C29-9176-D9ED7696DA9E}" srcOrd="4" destOrd="0" parTransId="{D2ABFB01-9B12-417E-9BBE-E314E153BE78}" sibTransId="{6E1E6C03-2B9E-4E70-86BE-76553C58A50E}"/>
    <dgm:cxn modelId="{9E00855D-F257-4B00-AD07-56E9BEED4865}" type="presOf" srcId="{C757FAAD-3CE1-495E-8F73-BC11603C3306}" destId="{7129BE01-30D0-4DBB-8E4F-7537A16556A5}" srcOrd="0" destOrd="2" presId="urn:microsoft.com/office/officeart/2005/8/layout/radial2"/>
    <dgm:cxn modelId="{0268F942-CE51-4EEA-9B09-D10DB26DC995}" type="presOf" srcId="{62BDB5D7-65F6-43CD-913A-9C67530DA259}" destId="{B8D35CBE-C86A-4DC3-8A91-F07DE45EC3CB}" srcOrd="0" destOrd="0" presId="urn:microsoft.com/office/officeart/2005/8/layout/radial2"/>
    <dgm:cxn modelId="{72FFDC68-35F1-4C71-9341-330BE6A447ED}" type="presOf" srcId="{4577A8B2-5D01-4FEB-99B8-69162F9744F4}" destId="{71BD809B-3FF3-459F-BCCB-19E5B1A8EFFD}" srcOrd="0" destOrd="6" presId="urn:microsoft.com/office/officeart/2005/8/layout/radial2"/>
    <dgm:cxn modelId="{C7AA6C6B-9F98-483F-A25A-E723DBB2A1FB}" type="presOf" srcId="{8C34B7D4-EA5C-43EC-9384-EEBC51343AC2}" destId="{71BD809B-3FF3-459F-BCCB-19E5B1A8EFFD}" srcOrd="0" destOrd="1" presId="urn:microsoft.com/office/officeart/2005/8/layout/radial2"/>
    <dgm:cxn modelId="{A4FE8D6E-357A-48D6-9ECC-A80A832BAC5F}" srcId="{27BC3026-5374-4492-B7AB-ABB44E69386A}" destId="{73CB80BC-0A27-4436-BC96-AB6092E49860}" srcOrd="8" destOrd="0" parTransId="{2CDC5214-6586-4F23-9A37-021D280A72DF}" sibTransId="{884B3F20-1FB0-4921-8DD4-169CBBF1ECEC}"/>
    <dgm:cxn modelId="{B4C1B54E-5A4A-4C91-B6B0-347F76A02885}" srcId="{27BC3026-5374-4492-B7AB-ABB44E69386A}" destId="{6D0C9458-80C5-48B3-AB27-62CEBB2D9833}" srcOrd="0" destOrd="0" parTransId="{C8CA1E70-DEF1-4132-A44A-898317F34A49}" sibTransId="{BE5621E7-C09F-45BF-917D-6E8C0CFA207A}"/>
    <dgm:cxn modelId="{BA7D504F-2991-45EC-8ACD-0951518518DF}" type="presOf" srcId="{D406FABB-8838-4C29-9176-D9ED7696DA9E}" destId="{7129BE01-30D0-4DBB-8E4F-7537A16556A5}" srcOrd="0" destOrd="4" presId="urn:microsoft.com/office/officeart/2005/8/layout/radial2"/>
    <dgm:cxn modelId="{A362A050-2C5D-43F1-876E-9B1561274A00}" type="presOf" srcId="{EF439E1C-03EA-4971-BD55-8C0838A05FDC}" destId="{71BD809B-3FF3-459F-BCCB-19E5B1A8EFFD}" srcOrd="0" destOrd="4" presId="urn:microsoft.com/office/officeart/2005/8/layout/radial2"/>
    <dgm:cxn modelId="{FEB4DA50-33F1-4AC5-8428-8FE63E77C278}" type="presOf" srcId="{6D0C9458-80C5-48B3-AB27-62CEBB2D9833}" destId="{71BD809B-3FF3-459F-BCCB-19E5B1A8EFFD}" srcOrd="0" destOrd="0" presId="urn:microsoft.com/office/officeart/2005/8/layout/radial2"/>
    <dgm:cxn modelId="{84381571-CE94-48E4-9103-57DFAD8A90EB}" srcId="{27BC3026-5374-4492-B7AB-ABB44E69386A}" destId="{8C34B7D4-EA5C-43EC-9384-EEBC51343AC2}" srcOrd="1" destOrd="0" parTransId="{E918FA41-DC78-45ED-99C8-281732861C43}" sibTransId="{076992F4-94C9-4FCB-999C-55D16EBBFAE7}"/>
    <dgm:cxn modelId="{F20B8485-45F6-4154-AE79-18B5CB479668}" type="presOf" srcId="{73CB80BC-0A27-4436-BC96-AB6092E49860}" destId="{71BD809B-3FF3-459F-BCCB-19E5B1A8EFFD}" srcOrd="0" destOrd="8" presId="urn:microsoft.com/office/officeart/2005/8/layout/radial2"/>
    <dgm:cxn modelId="{3DC5AD85-C4E4-425F-AAC8-4D2E22D0F7E5}" srcId="{27BC3026-5374-4492-B7AB-ABB44E69386A}" destId="{762351AA-F799-40B6-8647-A5B0B5409DB1}" srcOrd="3" destOrd="0" parTransId="{1A2231DF-0BF5-4BDE-A7BA-3668BCC0AD35}" sibTransId="{C80F934C-10BC-4E53-922E-3D090BFD2C63}"/>
    <dgm:cxn modelId="{D4C01592-BB9F-4B62-8F52-3D4EACE3D36A}" type="presOf" srcId="{F3DED7E1-FD26-4498-B2E8-B29EC1C0D596}" destId="{7129BE01-30D0-4DBB-8E4F-7537A16556A5}" srcOrd="0" destOrd="3" presId="urn:microsoft.com/office/officeart/2005/8/layout/radial2"/>
    <dgm:cxn modelId="{70FB6B97-1AAF-4FC5-84E5-BECC14969798}" srcId="{27BC3026-5374-4492-B7AB-ABB44E69386A}" destId="{2C956AA5-EFE4-4D2D-844A-3B68CCAEBC79}" srcOrd="5" destOrd="0" parTransId="{348EB37C-9ED7-4F6A-BB6F-B0EB988EB711}" sibTransId="{8129B38C-759C-4889-BDE4-9E05A71A2455}"/>
    <dgm:cxn modelId="{06DF2098-0DA8-4CC3-8025-EB774DFA07EC}" type="presOf" srcId="{C85D2E92-3081-42BF-B27B-2EAA569F3B88}" destId="{71BD809B-3FF3-459F-BCCB-19E5B1A8EFFD}" srcOrd="0" destOrd="7" presId="urn:microsoft.com/office/officeart/2005/8/layout/radial2"/>
    <dgm:cxn modelId="{9B722D98-0337-4684-A1C4-C860CF256F7B}" srcId="{A69F37C0-EC06-47AB-8379-8AD9D35D8E66}" destId="{46FAF337-A95E-450F-A3C0-2D3774656786}" srcOrd="0" destOrd="0" parTransId="{56426E64-C988-49EE-9699-4F0F1E5B3BBC}" sibTransId="{8CE2DAA4-861D-43CC-9AC6-C0406EB3E458}"/>
    <dgm:cxn modelId="{8AB4F4A7-35CD-4BB3-B7EC-54224A874002}" srcId="{27BC3026-5374-4492-B7AB-ABB44E69386A}" destId="{EF439E1C-03EA-4971-BD55-8C0838A05FDC}" srcOrd="4" destOrd="0" parTransId="{7417ED0A-3A66-4CB8-B67F-68E50D7B63CA}" sibTransId="{B044AA95-DE6D-4B71-89B2-45542232FD4F}"/>
    <dgm:cxn modelId="{57903FA8-EEBC-4D72-A834-F815394C9E3C}" srcId="{27BC3026-5374-4492-B7AB-ABB44E69386A}" destId="{C85D2E92-3081-42BF-B27B-2EAA569F3B88}" srcOrd="7" destOrd="0" parTransId="{80A2F5EE-94DA-4725-A4F9-DBC0945A451E}" sibTransId="{18A4631B-CAF9-4A85-81A0-9883E04E1242}"/>
    <dgm:cxn modelId="{28DF63AF-3D9D-414B-B18C-A82F7D7D03DB}" srcId="{27BC3026-5374-4492-B7AB-ABB44E69386A}" destId="{4577A8B2-5D01-4FEB-99B8-69162F9744F4}" srcOrd="6" destOrd="0" parTransId="{666B4913-E456-41F9-9175-E0B3D3C5D927}" sibTransId="{0093B5BC-E2CA-4D12-A5A6-A9FCC4E5E437}"/>
    <dgm:cxn modelId="{0848E6BB-8FA9-472F-B3D0-956482EF4CB1}" srcId="{A69F37C0-EC06-47AB-8379-8AD9D35D8E66}" destId="{F3DED7E1-FD26-4498-B2E8-B29EC1C0D596}" srcOrd="3" destOrd="0" parTransId="{3F124610-6190-4BEF-B186-35A08FEE037F}" sibTransId="{7F4139B8-D6F4-4779-9C06-4726CA99F017}"/>
    <dgm:cxn modelId="{9AE8EBD4-9ABD-415C-B9E1-93B581A8003E}" type="presOf" srcId="{2C956AA5-EFE4-4D2D-844A-3B68CCAEBC79}" destId="{71BD809B-3FF3-459F-BCCB-19E5B1A8EFFD}" srcOrd="0" destOrd="5" presId="urn:microsoft.com/office/officeart/2005/8/layout/radial2"/>
    <dgm:cxn modelId="{A3C6B5D8-0E92-4434-A902-FEBA3407C4F2}" type="presOf" srcId="{A69F37C0-EC06-47AB-8379-8AD9D35D8E66}" destId="{2ED6FE47-BB90-408E-A09D-8EA560BCAE6D}" srcOrd="0" destOrd="0" presId="urn:microsoft.com/office/officeart/2005/8/layout/radial2"/>
    <dgm:cxn modelId="{F1713BDA-70B4-464A-9EE5-68AE74FB78B5}" type="presOf" srcId="{762351AA-F799-40B6-8647-A5B0B5409DB1}" destId="{71BD809B-3FF3-459F-BCCB-19E5B1A8EFFD}" srcOrd="0" destOrd="3" presId="urn:microsoft.com/office/officeart/2005/8/layout/radial2"/>
    <dgm:cxn modelId="{3471B9DB-470C-43A4-A80C-12A1A279A770}" type="presOf" srcId="{A80FC181-FFB4-4CD2-9FE7-C891B64FE185}" destId="{7129BE01-30D0-4DBB-8E4F-7537A16556A5}" srcOrd="0" destOrd="1" presId="urn:microsoft.com/office/officeart/2005/8/layout/radial2"/>
    <dgm:cxn modelId="{DD0739DF-5AB7-4505-8AA7-DC8011DC1A44}" srcId="{B2BB23A4-694F-488B-9317-00A462C27C8D}" destId="{A69F37C0-EC06-47AB-8379-8AD9D35D8E66}" srcOrd="1" destOrd="0" parTransId="{7A6342D1-8EF7-41A4-BED7-95670976AF5F}" sibTransId="{D6AFC732-BC80-4D9E-85A9-D3462E344613}"/>
    <dgm:cxn modelId="{CC2EB1DF-4B13-48E1-8C1B-5A334DBB6249}" type="presOf" srcId="{A88CA750-B05F-49D4-A140-FD8E29A9E52B}" destId="{49D08CCB-1C3E-401F-92DA-70FDFBA97BC8}" srcOrd="0" destOrd="0" presId="urn:microsoft.com/office/officeart/2005/8/layout/radial2"/>
    <dgm:cxn modelId="{BF6902E1-4699-4660-B6FE-44087799373D}" srcId="{A69F37C0-EC06-47AB-8379-8AD9D35D8E66}" destId="{C757FAAD-3CE1-495E-8F73-BC11603C3306}" srcOrd="2" destOrd="0" parTransId="{B8499239-B73D-4965-8FAC-702639EC0520}" sibTransId="{06716069-3C22-4905-9A22-2895BFC5B8E0}"/>
    <dgm:cxn modelId="{894A1CE1-90BE-46A9-A1C7-6B144C579972}" type="presOf" srcId="{294C4970-50B5-4F47-B52F-D62ABC2C2744}" destId="{71BD809B-3FF3-459F-BCCB-19E5B1A8EFFD}" srcOrd="0" destOrd="2" presId="urn:microsoft.com/office/officeart/2005/8/layout/radial2"/>
    <dgm:cxn modelId="{487FE0E4-83E0-45AA-8268-E77262550CC5}" srcId="{B2BB23A4-694F-488B-9317-00A462C27C8D}" destId="{27BC3026-5374-4492-B7AB-ABB44E69386A}" srcOrd="2" destOrd="0" parTransId="{A88CA750-B05F-49D4-A140-FD8E29A9E52B}" sibTransId="{F97229EB-AF85-44E0-BDD7-907C3909D5B1}"/>
    <dgm:cxn modelId="{6783FEE8-0446-4A38-9685-3B6291DE71AA}" type="presOf" srcId="{7A6342D1-8EF7-41A4-BED7-95670976AF5F}" destId="{0E06364F-62DF-44E6-B248-9B172D56D404}" srcOrd="0" destOrd="0" presId="urn:microsoft.com/office/officeart/2005/8/layout/radial2"/>
    <dgm:cxn modelId="{A7CDFAFE-3C36-46E0-9944-5497C3F5F4C1}" type="presOf" srcId="{27BC3026-5374-4492-B7AB-ABB44E69386A}" destId="{18A6F4CB-19EB-4AD3-893F-7E13F3D5E1DD}" srcOrd="0" destOrd="0" presId="urn:microsoft.com/office/officeart/2005/8/layout/radial2"/>
    <dgm:cxn modelId="{D7E6BBAB-8755-46C2-B576-3A90B6BDD0B3}" type="presParOf" srcId="{956C7056-71CA-4FCF-B9E1-789CAD7EC829}" destId="{42B7AA02-DBED-4631-BC43-4327DED871DA}" srcOrd="0" destOrd="0" presId="urn:microsoft.com/office/officeart/2005/8/layout/radial2"/>
    <dgm:cxn modelId="{84105BC0-05F3-47FE-BC81-AFD95CE56D62}" type="presParOf" srcId="{42B7AA02-DBED-4631-BC43-4327DED871DA}" destId="{F172F1C6-A01A-4A01-9D22-BA698D71000D}" srcOrd="0" destOrd="0" presId="urn:microsoft.com/office/officeart/2005/8/layout/radial2"/>
    <dgm:cxn modelId="{0C2E4700-112C-40CC-9F01-F0FDFA3F1D01}" type="presParOf" srcId="{F172F1C6-A01A-4A01-9D22-BA698D71000D}" destId="{38A3D513-577E-479A-A449-90722E2D505F}" srcOrd="0" destOrd="0" presId="urn:microsoft.com/office/officeart/2005/8/layout/radial2"/>
    <dgm:cxn modelId="{62A364EC-2A8C-4F9B-8105-076AD3BB897A}" type="presParOf" srcId="{F172F1C6-A01A-4A01-9D22-BA698D71000D}" destId="{4D0276DD-56AF-42BF-9D01-2688D081A1F3}" srcOrd="1" destOrd="0" presId="urn:microsoft.com/office/officeart/2005/8/layout/radial2"/>
    <dgm:cxn modelId="{6F96AFC1-170B-424D-A0A4-242B48E2433C}" type="presParOf" srcId="{42B7AA02-DBED-4631-BC43-4327DED871DA}" destId="{632B52C4-8F22-477A-AEAB-C0C9F18E88ED}" srcOrd="1" destOrd="0" presId="urn:microsoft.com/office/officeart/2005/8/layout/radial2"/>
    <dgm:cxn modelId="{2B2D3596-2917-45FB-8810-E3B1D8A1BA35}" type="presParOf" srcId="{42B7AA02-DBED-4631-BC43-4327DED871DA}" destId="{D57B491C-BD21-4757-99FC-DEA371194932}" srcOrd="2" destOrd="0" presId="urn:microsoft.com/office/officeart/2005/8/layout/radial2"/>
    <dgm:cxn modelId="{09E7EDF5-E3BB-46FA-9050-23A3F08717EB}" type="presParOf" srcId="{D57B491C-BD21-4757-99FC-DEA371194932}" destId="{B509AD42-AE71-4F90-BB2B-DF1A4B229B78}" srcOrd="0" destOrd="0" presId="urn:microsoft.com/office/officeart/2005/8/layout/radial2"/>
    <dgm:cxn modelId="{7E11F03B-0624-4E3F-A805-1E9AC288F0F8}" type="presParOf" srcId="{D57B491C-BD21-4757-99FC-DEA371194932}" destId="{B8D35CBE-C86A-4DC3-8A91-F07DE45EC3CB}" srcOrd="1" destOrd="0" presId="urn:microsoft.com/office/officeart/2005/8/layout/radial2"/>
    <dgm:cxn modelId="{CE642ED9-08CD-4ABA-8B0A-51D99D6330CA}" type="presParOf" srcId="{42B7AA02-DBED-4631-BC43-4327DED871DA}" destId="{0E06364F-62DF-44E6-B248-9B172D56D404}" srcOrd="3" destOrd="0" presId="urn:microsoft.com/office/officeart/2005/8/layout/radial2"/>
    <dgm:cxn modelId="{03137E20-524F-4EAD-B041-93D3775CA405}" type="presParOf" srcId="{42B7AA02-DBED-4631-BC43-4327DED871DA}" destId="{926650C5-F841-41FB-992E-BCC6AEE03ED2}" srcOrd="4" destOrd="0" presId="urn:microsoft.com/office/officeart/2005/8/layout/radial2"/>
    <dgm:cxn modelId="{BE78C90A-0EDA-48DA-9A6E-52BF78A77599}" type="presParOf" srcId="{926650C5-F841-41FB-992E-BCC6AEE03ED2}" destId="{2ED6FE47-BB90-408E-A09D-8EA560BCAE6D}" srcOrd="0" destOrd="0" presId="urn:microsoft.com/office/officeart/2005/8/layout/radial2"/>
    <dgm:cxn modelId="{1885ADFE-9BE1-428C-87CC-FC9248421304}" type="presParOf" srcId="{926650C5-F841-41FB-992E-BCC6AEE03ED2}" destId="{7129BE01-30D0-4DBB-8E4F-7537A16556A5}" srcOrd="1" destOrd="0" presId="urn:microsoft.com/office/officeart/2005/8/layout/radial2"/>
    <dgm:cxn modelId="{E5811C17-BD55-4A2B-B47C-EA0B43AE0638}" type="presParOf" srcId="{42B7AA02-DBED-4631-BC43-4327DED871DA}" destId="{49D08CCB-1C3E-401F-92DA-70FDFBA97BC8}" srcOrd="5" destOrd="0" presId="urn:microsoft.com/office/officeart/2005/8/layout/radial2"/>
    <dgm:cxn modelId="{C20E3B00-19CF-48EB-A9F4-0169C006C4F2}" type="presParOf" srcId="{42B7AA02-DBED-4631-BC43-4327DED871DA}" destId="{682B69F0-A956-4504-B647-6292DA3155A8}" srcOrd="6" destOrd="0" presId="urn:microsoft.com/office/officeart/2005/8/layout/radial2"/>
    <dgm:cxn modelId="{07AE610E-B94B-49EC-831C-598C949BB36D}" type="presParOf" srcId="{682B69F0-A956-4504-B647-6292DA3155A8}" destId="{18A6F4CB-19EB-4AD3-893F-7E13F3D5E1DD}" srcOrd="0" destOrd="0" presId="urn:microsoft.com/office/officeart/2005/8/layout/radial2"/>
    <dgm:cxn modelId="{1C4BBA09-A334-4321-BFAD-0FAA7AD123B7}" type="presParOf" srcId="{682B69F0-A956-4504-B647-6292DA3155A8}" destId="{71BD809B-3FF3-459F-BCCB-19E5B1A8EFF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D08CCB-1C3E-401F-92DA-70FDFBA97BC8}">
      <dsp:nvSpPr>
        <dsp:cNvPr id="0" name=""/>
        <dsp:cNvSpPr/>
      </dsp:nvSpPr>
      <dsp:spPr>
        <a:xfrm rot="2263258">
          <a:off x="3854898" y="3776314"/>
          <a:ext cx="925203" cy="47021"/>
        </a:xfrm>
        <a:custGeom>
          <a:avLst/>
          <a:gdLst/>
          <a:ahLst/>
          <a:cxnLst/>
          <a:rect l="0" t="0" r="0" b="0"/>
          <a:pathLst>
            <a:path>
              <a:moveTo>
                <a:pt x="0" y="23510"/>
              </a:moveTo>
              <a:lnTo>
                <a:pt x="925203" y="2351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06364F-62DF-44E6-B248-9B172D56D404}">
      <dsp:nvSpPr>
        <dsp:cNvPr id="0" name=""/>
        <dsp:cNvSpPr/>
      </dsp:nvSpPr>
      <dsp:spPr>
        <a:xfrm rot="21461434">
          <a:off x="3951035" y="2702297"/>
          <a:ext cx="1348270" cy="47021"/>
        </a:xfrm>
        <a:custGeom>
          <a:avLst/>
          <a:gdLst/>
          <a:ahLst/>
          <a:cxnLst/>
          <a:rect l="0" t="0" r="0" b="0"/>
          <a:pathLst>
            <a:path>
              <a:moveTo>
                <a:pt x="0" y="23510"/>
              </a:moveTo>
              <a:lnTo>
                <a:pt x="1348270" y="2351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2B52C4-8F22-477A-AEAB-C0C9F18E88ED}">
      <dsp:nvSpPr>
        <dsp:cNvPr id="0" name=""/>
        <dsp:cNvSpPr/>
      </dsp:nvSpPr>
      <dsp:spPr>
        <a:xfrm rot="19037400">
          <a:off x="3839745" y="1614871"/>
          <a:ext cx="843407" cy="47021"/>
        </a:xfrm>
        <a:custGeom>
          <a:avLst/>
          <a:gdLst/>
          <a:ahLst/>
          <a:cxnLst/>
          <a:rect l="0" t="0" r="0" b="0"/>
          <a:pathLst>
            <a:path>
              <a:moveTo>
                <a:pt x="0" y="23510"/>
              </a:moveTo>
              <a:lnTo>
                <a:pt x="843407" y="2351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0276DD-56AF-42BF-9D01-2688D081A1F3}">
      <dsp:nvSpPr>
        <dsp:cNvPr id="0" name=""/>
        <dsp:cNvSpPr/>
      </dsp:nvSpPr>
      <dsp:spPr>
        <a:xfrm>
          <a:off x="785203" y="1080906"/>
          <a:ext cx="3641265" cy="3260010"/>
        </a:xfrm>
        <a:prstGeom prst="ellipse">
          <a:avLst/>
        </a:prstGeom>
        <a:blipFill>
          <a:blip xmlns:r="http://schemas.openxmlformats.org/officeDocument/2006/relationships" r:embed="rId1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09AD42-AE71-4F90-BB2B-DF1A4B229B78}">
      <dsp:nvSpPr>
        <dsp:cNvPr id="0" name=""/>
        <dsp:cNvSpPr/>
      </dsp:nvSpPr>
      <dsp:spPr>
        <a:xfrm>
          <a:off x="4357817" y="2070"/>
          <a:ext cx="1609474" cy="1609007"/>
        </a:xfrm>
        <a:prstGeom prst="ellipse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 dirty="0" err="1"/>
            <a:t>Why</a:t>
          </a:r>
          <a:r>
            <a:rPr lang="fr-FR" sz="3000" kern="1200" dirty="0"/>
            <a:t>?</a:t>
          </a:r>
        </a:p>
      </dsp:txBody>
      <dsp:txXfrm>
        <a:off x="4593519" y="237704"/>
        <a:ext cx="1138070" cy="1137739"/>
      </dsp:txXfrm>
    </dsp:sp>
    <dsp:sp modelId="{B8D35CBE-C86A-4DC3-8A91-F07DE45EC3CB}">
      <dsp:nvSpPr>
        <dsp:cNvPr id="0" name=""/>
        <dsp:cNvSpPr/>
      </dsp:nvSpPr>
      <dsp:spPr>
        <a:xfrm>
          <a:off x="6127609" y="2070"/>
          <a:ext cx="2414211" cy="1609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A robust tool offering clinics a </a:t>
          </a:r>
          <a:r>
            <a:rPr lang="en-US" sz="1200" b="1" kern="1200" dirty="0">
              <a:solidFill>
                <a:schemeClr val="bg2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guarantee</a:t>
          </a:r>
          <a:r>
            <a:rPr lang="en-US" sz="1200" kern="1200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 towards the Authorities but also towards  patients !</a:t>
          </a:r>
          <a:endParaRPr lang="fr-FR" sz="1200" kern="1200" dirty="0"/>
        </a:p>
      </dsp:txBody>
      <dsp:txXfrm>
        <a:off x="6127609" y="2070"/>
        <a:ext cx="2414211" cy="1609007"/>
      </dsp:txXfrm>
    </dsp:sp>
    <dsp:sp modelId="{2ED6FE47-BB90-408E-A09D-8EA560BCAE6D}">
      <dsp:nvSpPr>
        <dsp:cNvPr id="0" name=""/>
        <dsp:cNvSpPr/>
      </dsp:nvSpPr>
      <dsp:spPr>
        <a:xfrm>
          <a:off x="5298105" y="1861720"/>
          <a:ext cx="1609007" cy="1609007"/>
        </a:xfrm>
        <a:prstGeom prst="ellipse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 dirty="0" err="1"/>
            <a:t>What</a:t>
          </a:r>
          <a:r>
            <a:rPr lang="fr-FR" sz="3000" kern="1200" dirty="0"/>
            <a:t>?</a:t>
          </a:r>
        </a:p>
      </dsp:txBody>
      <dsp:txXfrm>
        <a:off x="5533739" y="2097354"/>
        <a:ext cx="1137739" cy="1137739"/>
      </dsp:txXfrm>
    </dsp:sp>
    <dsp:sp modelId="{7129BE01-30D0-4DBB-8E4F-7537A16556A5}">
      <dsp:nvSpPr>
        <dsp:cNvPr id="0" name=""/>
        <dsp:cNvSpPr/>
      </dsp:nvSpPr>
      <dsp:spPr>
        <a:xfrm>
          <a:off x="7068013" y="1861720"/>
          <a:ext cx="2413511" cy="1609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dirty="0">
              <a:latin typeface="Arial" panose="020B0604020202020204" pitchFamily="34" charset="0"/>
              <a:ea typeface="Calibri" panose="020F0502020204030204" pitchFamily="34" charset="0"/>
            </a:rPr>
            <a:t>Cryos System is set up to limit the donations according to max per country of treatment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b="1" kern="1200" dirty="0">
              <a:solidFill>
                <a:schemeClr val="bg2"/>
              </a:solidFill>
              <a:latin typeface="Arial" panose="020B0604020202020204" pitchFamily="34" charset="0"/>
              <a:ea typeface="Calibri" panose="020F0502020204030204" pitchFamily="34" charset="0"/>
            </a:rPr>
            <a:t>Example: 6 families per donor</a:t>
          </a:r>
          <a:r>
            <a:rPr lang="en-GB" sz="1200" b="1" kern="1200" dirty="0">
              <a:latin typeface="Arial" panose="020B0604020202020204" pitchFamily="34" charset="0"/>
              <a:ea typeface="Calibri" panose="020F0502020204030204" pitchFamily="34" charset="0"/>
            </a:rPr>
            <a:t> with treatment in Belgium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The Quota Reservation is a </a:t>
          </a:r>
          <a:r>
            <a:rPr lang="en-US" sz="1200" b="1" kern="1200" dirty="0">
              <a:solidFill>
                <a:schemeClr val="bg2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preregistered </a:t>
          </a:r>
          <a:r>
            <a:rPr lang="en-US" sz="1200" kern="1200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pregnancy which means that a Clinic (patient) holding a Quota Reservation is ensured a pregnancy slot within the national limit.</a:t>
          </a:r>
          <a:endParaRPr lang="fr-FR" sz="1200" kern="1200" dirty="0"/>
        </a:p>
      </dsp:txBody>
      <dsp:txXfrm>
        <a:off x="7068013" y="1861720"/>
        <a:ext cx="2413511" cy="1609007"/>
      </dsp:txXfrm>
    </dsp:sp>
    <dsp:sp modelId="{18A6F4CB-19EB-4AD3-893F-7E13F3D5E1DD}">
      <dsp:nvSpPr>
        <dsp:cNvPr id="0" name=""/>
        <dsp:cNvSpPr/>
      </dsp:nvSpPr>
      <dsp:spPr>
        <a:xfrm>
          <a:off x="4515276" y="3770557"/>
          <a:ext cx="1609007" cy="1609007"/>
        </a:xfrm>
        <a:prstGeom prst="ellipse">
          <a:avLst/>
        </a:prstGeom>
        <a:solidFill>
          <a:schemeClr val="accent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000" kern="1200" dirty="0"/>
            <a:t>How ?</a:t>
          </a:r>
        </a:p>
      </dsp:txBody>
      <dsp:txXfrm>
        <a:off x="4750910" y="4006191"/>
        <a:ext cx="1137739" cy="1137739"/>
      </dsp:txXfrm>
    </dsp:sp>
    <dsp:sp modelId="{71BD809B-3FF3-459F-BCCB-19E5B1A8EFFD}">
      <dsp:nvSpPr>
        <dsp:cNvPr id="0" name=""/>
        <dsp:cNvSpPr/>
      </dsp:nvSpPr>
      <dsp:spPr>
        <a:xfrm>
          <a:off x="6285185" y="3770557"/>
          <a:ext cx="2413511" cy="16090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b="1" kern="1200" dirty="0">
              <a:solidFill>
                <a:srgbClr val="00B0F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100 % secure handling of pregnancy slots per donor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A Quota is automatically added when placing an order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en-US" sz="1200" kern="1200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If a fertility clinic does not report a pregnancy, the Quota </a:t>
          </a:r>
          <a:r>
            <a:rPr lang="en-US" sz="1200" b="1" kern="1200" dirty="0">
              <a:solidFill>
                <a:schemeClr val="bg2"/>
              </a:solidFill>
              <a:effectLst/>
              <a:latin typeface="Arial" panose="020B0604020202020204" pitchFamily="34" charset="0"/>
              <a:ea typeface="Calibri" panose="020F0502020204030204" pitchFamily="34" charset="0"/>
            </a:rPr>
            <a:t>remains blocked </a:t>
          </a:r>
          <a:r>
            <a:rPr lang="en-US" sz="1200" kern="1200" dirty="0">
              <a:effectLst/>
              <a:latin typeface="Arial" panose="020B0604020202020204" pitchFamily="34" charset="0"/>
              <a:ea typeface="Calibri" panose="020F0502020204030204" pitchFamily="34" charset="0"/>
            </a:rPr>
            <a:t>on the clinic’s account. </a:t>
          </a:r>
          <a:endParaRPr lang="fr-FR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endParaRPr lang="fr-FR" sz="1200" kern="1200" dirty="0"/>
        </a:p>
      </dsp:txBody>
      <dsp:txXfrm>
        <a:off x="6285185" y="3770557"/>
        <a:ext cx="2413511" cy="16090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5-28T13:06:17.348"/>
    </inkml:context>
    <inkml:brush xml:id="br0">
      <inkml:brushProperty name="width" value="0.05" units="cm"/>
      <inkml:brushProperty name="height" value="0.05" units="cm"/>
      <inkml:brushProperty name="color" value="#ECECEC"/>
    </inkml:brush>
  </inkml:definitions>
  <inkml:trace contextRef="#ctx0" brushRef="#br0">27 199 24575,'7'0'0,"3"0"0,0 0 0,4 3 0,-3-2 0,-2 2 0,1-3 0,-2 0 0,2 3 0,-3-2 0,-1 2 0,1-3 0,0 0 0,0 0 0,3 3 0,-3-2 0,3 5 0,-3-5 0,0 2 0,3 0 0,-3 0 0,-3 1 0,-8-1 0,-3-3 0,-3 0 0,0 3 0,2-2 0,-2 2 0,3-3 0,0 0 0,0 0 0,1 0 0,-4-3 0,2-1 0,-2 0 0,3-2 0,0 2 0,0-2 0,-3-1 0,3 0 0,-3 0 0,3 0 0,0 0 0,0 0 0,3 0 0,-2 0 0,2 0 0,1 1 0,-1-1 0,4 0 0,3 0 0,1 0 0,3 3 0,0 1 0,0 3 0,0 0 0,-1 0 0,1 0 0,3 3 0,-2-2 0,5 5 0,-6-5 0,13 6 0,-7-3 0,5 2 0,-8-3 0,-3-3 0,2 3 0,-1 0 0,2 1 0,0 2 0,0-2 0,1 0 0,-1-1 0,-3 0 0,3 1 0,-3 0 0,6 2 0,-14-6 0,-1 3 0,-12-3 0,1 0 0,2 0 0,-2 0 0,5 0 0,-2 0 0,3-3 0,1 3 0,-1-3 0,0 3 0,0 0 0,0 0 0,0-4 0,0 1 0,0-1 0,0 1 0,0 3 0,1 0 0,-4 0 0,-1 0 0,-3 0 0,3-3 0,2 2 0,-1-2 0,2 0 0,-2-1 0,9 0 0,2-2 0,6 2 0,0 0 0,-1 1 0,1 3 0,0 0 0,0 0 0,0 0 0,0 0 0,-1 0 0,1 0 0,0 0 0,3 3 0,-2-2 0,1 2 0,-2 0 0,3-2 0,1 5 0,-1-5 0,3 5 0,-5-5 0,2 2 0,-3 0 0,-1 0 0,1 1 0,3 2 0,-2-2 0,2 3 0,-4-3 0,4 2 0,1-2 0,0-1 0,1 3 0,-4-5 0,5 5 0,-5-5 0,4 8 0,-4-7 0,2 4 0,0-3 0,-3-2 0,6 2 0,-2 0 0,3 0 0,-4 1 0,0-1 0,0 0 0,-2 1 0,1 0 0,-2-1 0,0 0 0,0-2 0,3 5 0,-3-5 0,3 2 0,0 0 0,-2-3 0,2 3 0,-10 0 0,0-2 0,-7 2 0,-3 0 0,2-2 0,-2 2 0,3 0 0,0-2 0,0 2 0,1-3 0,-4 0 0,2 0 0,-2 0 0,3 0 0,0 0 0,0 0 0,-3 3 0,3-2 0,-3 2 0,3-3 0,0 0 0,0 0 0,0 0 0,0 0 0,-3-3 0,3-1 0,-3 0 0,0-2 0,-1 2 0,0-3 0,1 3 0,1-2 0,1 5 0,-5-5 0,2-1 0,1 0 0,0-3 0,3 6 0,0 1 0,0 0 0,0-1 0,0 0 0,0-2 0,0 2 0,10 3 0,-2-1 0,12 5 0,-2-3 0,-1 0 0,3 3 0,-2 1 0,-1 0 0,0-1 0,0 0 0,-2-2 0,5 5 0,-6-3 0,3 1 0,-3 2 0,0-5 0,0 2 0,2 0 0,2-2 0,3 5 0,-4-5 0,0 5 0,-3-5 0,0 2 0,0-3 0,3 0 0,-3 3 0,3-3 0,0 7 0,-2-7 0,1 6 0,-2-5 0,0 2 0,-6-3 0,-5 0 0,-4 0 0,-5-6 0,3 1 0,-1-4 0,1 5 0,0-2 0,2 2 0,-2-3 0,3 0 0,1 3 0,-1-2 0,0 5 0,0-5 0,0 2 0,0-3 0,0 3 0,0-2 0,0 3 0,0-4 0,1 0 0,-1 0 0,0 0 0,0 0 0,0 0 0,0 0 0,0-3 0,-3 3 0,3-3 0,-6 3 0,14 6 0,7 5 0,4 0 0,4 5 0,-9-8 0,-1 5 0,1-5 0,3 5 0,1-2 0,-1 0 0,3 2 0,-5-5 0,2 5 0,-3-6 0,-1 6 0,1-5 0,0 2 0,3 0 0,-2-2 0,1 2 0,1 0 0,-2-2 0,2 2 0,0 0 0,-3 1 0,3 0 0,-3-1 0,0-3 0,3 3 0,-3-3 0,6 6 0,-5-5 0,2 2 0,-4-3 0,1 0 0,0 3 0,0-2 0,3 5 0,-3-5 0,3 2 0,-3-3 0,0 0 0,0 0 0,0 0 0,2 3 0,-1-2 0,2 2 0,-3-3 0,3 3 0,-3-2 0,6 5 0,-2-6 0,-1 6 0,0-5 0,-3 2 0,0-3 0,3 3 0,0 1 0,1 0 0,2-1 0,-5-3 0,1 3 0,-2-2 0,0 2 0,0-3 0,3 3 0,-3-2 0,3 5 0,-3-6 0,0 3 0,3 0 0,-3-2 0,6 5 0,-5-5 0,2 2 0,-3-3 0,2 3 0,-1-2 0,2 2 0,-3 0 0,0-2 0,-1 2 0,1 0 0,0-2 0,0 5 0,-6-3 0,-2 4 0,-6 0 0,6 0 0,-1 0 0,5 0 0,-3-1 0,-3 1 0,-1 0 0,-3-3 0,0-1 0,0-3 0,0 3 0,1-2 0,-1 2 0,0-3 0,0 3 0,0-2 0,0 2 0,0-3 0,0 3 0,0-3 0,0 3 0,1-3 0,-1 0 0,0 0 0,-3-3 0,2 0 0,-2-1 0,3 1 0,0 3 0,1 0 0,-4-3 0,-1-1 0,-3-3 0,3 3 0,-2-2 0,6 2 0,-3 0 0,3-2 0,-3 2 0,2 0 0,-2-2 0,4 5 0,-4-5 0,-1 3 0,0-1 0,1 1 0,3 0 0,-3-1 0,0-3 0,-1 3 0,1 1 0,0 0 0,9 2 0,-2-2 0,10 3 0,3 3 0,-2-2 0,5 5 0,-3-5 0,4 5 0,-4-6 0,0 4 0,-3-4 0,0 3 0,0-3 0,0 3 0,3 0 0,-3-2 0,6 5 0,-5-5 0,2 5 0,-4-5 0,1 2 0,0-3 0,3 3 0,-3-2 0,3 5 0,-3-6 0,0 4 0,0-4 0,3 3 0,-3-3 0,6 6 0,-5-5 0,2 2 0,-3-3 0,-1 0 0,1 0 0,0 0 0,3 3 0,-9-5 0,2 4 0,-10-8 0,0 2 0,0 0 0,0-2 0,0 5 0,0-2 0,0 0 0,0 3 0,1-3 0,-1 3 0,0 0 0,0 0 0,-3-4 0,2 4 0,-5-6 0,3-1 0,-1 2 0,1-1 0,0 3 0,2 2 0,-2-2 0,3 3 0,1 0 0,-4-3 0,2 2 0,-2-2 0,3 3 0,0 0 0,0 0 0,-3-3 0,3 2 0,-3-2 0,3 3 0,0 0 0,0-3 0,0 2 0,0-2 0,0 3 0,-3-3 0,3 3 0,-6-7 0,5 7 0,-5-6 0,6 5 0,-3-2 0,0 0 0,2-1 0,-2 0 0,3 1 0,0 3 0,-3-3 0,3-1 0,-3 0 0,3 1 0,0 0 0,0 2 0,0-2 0,-3 0 0,3-1 0,-3 0 0,0-2 0,2 3 0,-2-1 0,0-2 0,3 2 0,-3 0 0,3-2 0,-3 2 0,2-3 0,-2 0 0,3 3 0,-3-2 0,3 2 0,-3-3 0,0 1 0,2-1 0,-2 0 0,3 0 0,6 3 0,2 1 0,6 3 0,0 0 0,0 0 0,0 3 0,-1-2 0,1 2 0,3 0 0,-2-2 0,2 2 0,-4 0 0,4 0 0,-2 4 0,2 0 0,-3 0 0,-1 0 0,1 0 0,0-1 0,0 1 0,-3 0 0,-1 0 0,-3 0 0,0 0 0,-3-1 0,-1 1 0,-3 0 0,0 0 0,0-3 0,0 2 0,0-2 0,-3 2 0,0 1 0,-1-3 0,1-1 0,3-3 0,0 0 0,0 0 0,0 3 0,7 1 0,3 3 0,5 0 0,2-4 0,-3 0 0,0-3 0,2 3 0,-1 1 0,2 0 0,-3-1 0,0-3 0,-1 0 0,4 3 0,1 1 0,0 3 0,-11 0 0,-1-4 0,-9 0 0,3-3 0,-3 3 0,2-2 0,-2 2 0,3-3 0,1 0 0,-1 0 0,0 0 0,0 0 0,0 0 0,0 3 0,0-2 0,0 2 0,0-6 0,0 2 0,1-2 0,-4 0 0,2 2 0,-2 1 0,3 1 0,0 2 0,6 0 0,2 1 0,9 3 0,-2 0 0,1-4 0,1 3 0,-2-2 0,2 0 0,-3-1 0,-1 0 0,1-2 0,0 5 0,0-5 0,0 2 0,0 0 0,0-2 0,-1 2 0,1-3 0,3 3 0,1 0 0,2 4 0,1 0 0,0 0 0,-4 0 0,3 0 0,-5-1 0,2 1 0,-3 0 0,-1-3 0,1 2 0,10 4 0,-7-2 0,10 5 0,-9-6 0,-1-4 0,0 0 0,-3 0 0,0-2 0,0 2 0,0 0 0,-1-2 0,4 2 0,-2 0 0,2-2 0,0 5 0,-3-5 0,3 2 0,0 0 0,-3-2 0,3 2 0,-3 0 0,0-3 0,0 3 0,3 0 0,-3-2 0,3 2 0,-3 0 0,0-2 0,0 2 0,0-3 0,-1 0 0,1 0 0,0 0 0,0 0 0,0 0 0,0 0 0,-1 0 0,1 0 0,0 0 0,-6-3 0,-2-4 0,-3-1 0,-2-4 0,2 4 0,-3-5 0,3 5 0,1-2 0,3 3 0,-3 0 0,-1 1 0,-2-1 0,-4 0 0,2 3 0,-5-2 0,5 5 0,-2-2 0,3 3 0,1 0 0,-4-3 0,2 2 0,-2-2 0,3 3 0,0 0 0,-3 0 0,0 0 0,-4 0 0,0 0 0,3 0 0,-2 0 0,3 0 0,-1 0 0,-2-3 0,5-1 0,-1 0 0,-1-2 0,2 2 0,-2 1 0,0-4 0,2 7 0,-2-6 0,10 5 0,0-2 0,7 3 0,0-3 0,3 2 0,-2-2 0,1 3 0,-2 0 0,10 4 0,-4 0 0,5 2 0,-8 0 0,-3-6 0,2 7 0,-1-7 0,2 6 0,0-2 0,-3 0 0,3 2 0,-3-5 0,0 2 0,0 0 0,0-2 0,-1 2 0,4 0 0,-2 1 0,2-1 0,-3 0 0,-1 0 0,1-2 0,0 5 0,0-5 0,0 5 0,0-2 0,-1 3 0,1 0 0,-6-1 0,-2 1 0,-6-3 0,0-1 0,0-3 0,-2 0 0,1 0 0,-2 0 0,0 0 0,2 0 0,-2 0 0,4 0 0,-1 0 0,0 0 0,-3-3 0,2-1 0,-2 0 0,3-2 0,0 5 0,0-2 0,1 0 0,-1 2 0,0-5 0,0 6 0,0-3 0,0-1 0,-3 1 0,2-1 0,-4-2 0,10 5 0,9 4 0,2 1 0,10 6 0,-12-3 0,3-3 0,-3 2 0,0-5 0,0 5 0,3-2 0,-3 2 0,3 1 0,-3 0 0,0 0 0,3 3 0,-3-3 0,3 3 0,-3-3 0,0 0 0,0-3 0,-1 2 0,1-2 0,0 2 0,0 1 0,0-3 0,0 2 0,-7-5 0,0 2 0,-10-6 0,2-1 0,-2 0 0,3-2 0,0 5 0,-3-5 0,3 5 0,-3-2 0,3 3 0,0 0 0,0-3 0,0 3 0,-3-4 0,3 1 0,-3 0 0,3-1 0,0 1 0,0 3 0,-3-3 0,2 2 0,-2-2 0,3 3 0,1-3 0,-1 2 0,0-2 0,0 3 0,0 0 0,-3-3 0,2 2 0,-2-2 0,4 3 0,-1 0 0,0 0 0,0 0 0,0 0 0,-3-3 0,2 2 0,-2-2 0,4 3 0,-1 0 0,0 0 0,0 0 0,0 0 0,0 0 0,0-3 0,0 2 0,-3-5 0,3 5 0,-3-2 0,3 3 0,0 0 0,0 0 0,-3-3 0,2 2 0,-5-5 0,6 6 0,-3-3 0,0-1 0,2 4 0,-2-6 0,3 5 0,1-2 0,-1 3 0,0 0 0,0-3 0,0 2 0,-3-5 0,2 5 0,-2-2 0,3 0 0,1 2 0,-1-5 0,6 5 0,2-2 0,5 3 0,1 0 0,0 0 0,0 0 0,0 0 0,0 0 0,-1 0 0,1 0 0,3 3 0,-2-2 0,2 2 0,-4-3 0,1 0 0,3 3 0,-2-2 0,2 2 0,-4-3 0,1 0 0,0 0 0,0 0 0,-6-3 0,-2-1 0,-9-6 0,-1 2 0,1-2 0,0 7 0,3-4 0,-3 4 0,2-4 0,-2 3 0,3-2 0,0 5 0,0-5 0,-2 2 0,1 0 0,-2-2 0,9 5 0,2-2 0,9 3 0,-3 0 0,6 3 0,-5-2 0,5 5 0,-3-5 0,4 5 0,0-2 0,-1 2 0,-2-2 0,-1 2 0,-9-2 0,-2 0 0,-6-1 0,0-3 0,0 0 0,-3 0 0,0 0 0,-1 0 0,-2 0 0,2-3 0,0 2 0,-2-5 0,6 5 0,-3-2 0,3 0 0,6 2 0,2-2 0,9 6 0,-3 1 0,3 0 0,0 2 0,1-2 0,-1 3 0,0-4 0,-3 0 0,0-3 0,0 3 0,0-2 0,-1 5 0,4-2 0,-2 3 0,2-3 0,0 2 0,-3-5 0,6 5 0,-5-6 0,2 3 0,-4 0 0,1-2 0,0 2 0,0-3 0,-6 0 0,-5-3 0,-14-7 0,5 5 0,-14-13 0,17 13 0,-10-8 0,12 3 0,-5 0 0,6-1 0,-6 1 0,2 3 0,0 0 0,-2 0 0,3 0 0,-1 0 0,1 0 0,3 1 0,0-1 0,0 0 0,3 0 0,1 0 0,6 0 0,-2 0 0,2 0 0,-3 0 0,0 0 0,0 1 0,0-1 0,0 0 0,3 0 0,1 0 0,3 0 0,0 3 0,-1 1 0,4 3 0,-2 0 0,2 0 0,0 0 0,0 0 0,4 0 0,0 0 0,-4 0 0,3 0 0,-2 3 0,2 1 0,1 0 0,0 2 0,-1-5 0,-2 5 0,2-6 0,-2 7 0,2-4 0,-2 1 0,-1-1 0,0-3 0,-3 3 0,6-2 0,-5 5 0,5-5 0,-3 5 0,1-5 0,9 6 0,-10-6 0,10 7 0,-2-3 0,-6-1 0,8 1 0,-12-2 0,5-3 0,-5 7 0,12-7 0,0 8 0,-1-7 0,9 3 0,-8 1 0,3-4 0,5 8 0,-16-8 0,6 3 0,-12 0 0,-5-4 0,-5 3 0,-3-3 0,-6 0 0,2 0 0,-3 0 0,1 0 0,2 0 0,-2 0 0,2-3 0,7 2 0,1 1 0,10 1 0,3 5 0,-2-5 0,4 2 0,-1 0 0,10 2 0,-8-1 0,14 5 0,-17-7 0,17 6 0,-17-3 0,10 0 0,-10 1 0,1-5 0,2 2 0,-2 0 0,-1-2 0,0 2 0,-3-3 0,0 0 0,0 0 0,2 3 0,-1-3 0,2 3 0,-3-6 0,0 3 0,-1-7 0,-5 4 0,-2-4 0,-6 0 0,1 0 0,-1 0 0,0 0 0,0 0 0,0 3 0,0 1 0,0 0 0,-3-1 0,3-2 0,-3-1 0,3 0 0,3 0 0,-2 0 0,5 0 0,-2 0 0,0 0 0,-1 0 0,-3 0 0,0 1 0,0 2 0,0-2 0,1 5 0,-1-5 0,0 5 0,-3-5 0,2 5 0,-5-2 0,5 0 0,-4-1 0,4 0 0,-2-2 0,0 2 0,2 0 0,-2-2 0,3 5 0,-2-5 0,1 6 0,-5-7 0,5 7 0,-5-6 0,6 2 0,-3 0 0,0-2 0,2 2 0,-2 0 0,3-2 0,0 5 0,0-2 0,1 0 0,-1 2 0,0-2 0,0 0 0,0 2 0,0-5 0,0 5 0,0-2 0,0 0 0,0 3 0,1-3 0,-4-1 0,-1 1 0,0-1 0,1 1 0,0 0 0,3 2 0,-3-2 0,0 0 0,-1-1 0,-3-3 0,4 3 0,-3-2 0,5 5 0,-2-5 0,3 5 0,0-2 0,0 3 0,1 0 0,-1-3 0,0 2 0,0-5 0,0 6 0,-3-3 0,-1-1 0,1 4 0,-3-6 0,5 5 0,-5-5 0,5 2 0,-2 0 0,4 1 0,-1 0 0,0 2 0,-3-5 0,2 2 0,-2-3 0,0 0 0,3 0 0,-3 1 0,3-1 0,0 0 0,6 0 0,2 3 0,6 1 0,-1 3 0,1 0 0,0 3 0,0-2 0,0 2 0,3 0 0,0 1 0,4 2 0,-3-2 0,-2-1 0,-2 0 0,0-2 0,0 5 0,3-2 0,0 3 0,1-3 0,2 2 0,-5-6 0,1 3 0,-2 0 0,0-2 0,0 2 0,0-3 0,3 3 0,-3 1 0,3 0 0,-3-1 0,0-3 0,0 0 0,-1 0 0,-5-3 0,-5-1 0,-3-3 0,-3 3 0,0-2 0,-1 2 0,0-3 0,2 4 0,2-4 0,0 4 0,0-4 0,0 0 0,0 3 0,0 1 0,0 3 0,0-3 0,0 2 0,1-2 0,-4 0 0,2 2 0,-2-5 0,3 5 0,0-5 0,0 5 0,0-5 0,1 6 0,-1-7 0,0 7 0,-3-7 0,-1 4 0,0-4 0,1 0 0,4 3 0,-4-2 0,2 5 0,-2-2 0,3 3 0,-3 3 0,3 1 0,-3 3 0,0 0 0,-1-1 0,0 1 0,1 0 0,3 0 0,-3 0 0,3 0 0,-3-1 0,3-2 0,0 2 0,0-5 0,0 5 0,0-5 0,0 5 0,1-5 0,-1 5 0,0-5 0,0 5 0,0-3 0,0 4 0,6 0 0,2 0 0,6-3 0,3 2 0,-3-2 0,3-1 0,-3 3 0,3-2 0,-3 0 0,6 2 0,-5-5 0,2 5 0,-3-2 0,0 0 0,2 2 0,2-3 0,0 1 0,2 2 0,-6-2 0,3 0 0,-3 2 0,3-5 0,-3 5 0,6-2 0,-5-1 0,5 0 0,-3 0 0,1-2 0,2 5 0,-2-5 0,2 5 0,1-2 0,-4 0 0,3-1 0,-2 0 0,3 1 0,-4-1 0,11 0 0,-12 0 0,11 1 0,-9 0 0,3 2 0,-1-5 0,1 5 0,-4-5 0,0 5 0,-3-5 0,0 2 0,0-3 0,3 3 0,0 0 0,1 1 0,-1-1 0,-3-3 0,0 0 0,-1 0 0,1 0 0,0 0 0,0 3 0,0-2 0,0 2 0,-1-3 0,1 0 0,0 0 0,3 3 0,-2-2 0,1 2 0,-2-3 0,3 0 0,-2 0 0,5 3 0,-6-2 0,3 2 0,-3-3 0,0 0 0,0 0 0,2 3 0,-1-2 0,2 2 0,-3 0 0,0-3 0,-1 3 0,1-3 0,0 0 0,0 0 0,0 0 0,0 0 0,-1 0 0,1 0 0,0 0 0,0 0 0,0 0 0,0 0 0,-1 0 0,1 0 0,0 0 0,0 0 0,0 0 0,0 0 0,-1 0 0,1 0 0,0 0 0,0 0 0,0 0 0,0 0 0,-1-3 0,1 0 0,-6-1 0,-2-2 0,-6 5 0,0-2 0,0 3 0,1 0 0,-1 0 0,0 0 0,-3 0 0,2 0 0,-2 0 0,3 3 0,0-2 0,1 5 0,5-3 0,-2 4 0,6 0 0,-3 0 0,0 0 0,0 3 0,0-3 0,0 3 0,0-3 0,0 0 0,0 3 0,0-3 0,0 3 0,0-3 0,0 0 0,0 0 0,0-1 0,0 1 0,0 0 0,0 0 0,0 0 0,0 0 0,0-1 0,0 1 0,0 0 0,0 0 0,0 0 0,0 0 0,0-1 0,0 1 0,0 0 0,0 0 0,0 0 0,0 0 0,0-1 0,0 1 0,3 0 0,-2 0 0,2 0 0,-3 0 0,0-1 0,0 1 0,0 0 0,0 0 0,0 0 0,3 0 0,1-4 0,6 3 0,-2-5 0,1 2 0,1-6 0,1-1 0,3-3 0,-1 1 0,-5-1 0,-2 0 0,-6 0 0,0 0 0,-3 0 0,2 0 0,-2 0 0,3 0 0,0 0 0,0 4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43E8C-5045-C846-B998-45936915BD5F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69AC97-CD54-9340-B9E0-75AD9F29C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42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3FC09F8-2B19-E5D6-1E08-343FCF0B1B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049" y="1431638"/>
            <a:ext cx="11459901" cy="1466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4000" b="1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Presentation Name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D54E59E-9D50-28C4-10CF-752FC7DFAF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6048" y="3814619"/>
            <a:ext cx="11459902" cy="646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lnSpc>
                <a:spcPct val="200000"/>
              </a:lnSpc>
              <a:buFont typeface="Arial" panose="020B0604020202020204" pitchFamily="34" charset="0"/>
              <a:buNone/>
              <a:defRPr sz="1600" b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 02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0E44807-EEAF-61EB-D63F-A116035FE9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66048" y="3083322"/>
            <a:ext cx="11459902" cy="5465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1800" b="1" spc="200" baseline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Subtitle 01</a:t>
            </a:r>
          </a:p>
        </p:txBody>
      </p:sp>
    </p:spTree>
    <p:extLst>
      <p:ext uri="{BB962C8B-B14F-4D97-AF65-F5344CB8AC3E}">
        <p14:creationId xmlns:p14="http://schemas.microsoft.com/office/powerpoint/2010/main" val="1021255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6A2E5A8-9591-17D7-478C-DB07BD3FE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1106426"/>
            <a:ext cx="335915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11B6B7-1B4B-2ED3-02CF-0724136937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3858" y="1105514"/>
            <a:ext cx="335915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2400" b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  <a:p>
            <a:pPr lvl="0"/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310D174-E463-C2C1-911C-8ED9C55C3F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7529" y="1105513"/>
            <a:ext cx="335915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17D98C9-030E-6F52-3CFE-4DC66CEA28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1200" y="1946283"/>
            <a:ext cx="3359150" cy="371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F12B090A-2464-AA7C-DAB9-80741CEEC7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71652" y="1968201"/>
            <a:ext cx="3359150" cy="371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E4F56965-4647-362D-3AE2-6F3EC146C8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6426" y="1968201"/>
            <a:ext cx="3359150" cy="371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DCD40A85-5F42-8DEA-D392-7FCF57337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00" y="35323"/>
            <a:ext cx="10640174" cy="598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10614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6A2E5A8-9591-17D7-478C-DB07BD3FE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1106426"/>
            <a:ext cx="335915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11B6B7-1B4B-2ED3-02CF-0724136937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53858" y="1105514"/>
            <a:ext cx="335915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2400" b="0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  <a:p>
            <a:pPr lvl="0"/>
            <a:endParaRPr 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310D174-E463-C2C1-911C-8ED9C55C3F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7529" y="1105513"/>
            <a:ext cx="335915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17D98C9-030E-6F52-3CFE-4DC66CEA28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1200" y="1946283"/>
            <a:ext cx="3359150" cy="371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F12B090A-2464-AA7C-DAB9-80741CEEC7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71652" y="1968201"/>
            <a:ext cx="3359150" cy="371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E4F56965-4647-362D-3AE2-6F3EC146C8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6426" y="1968201"/>
            <a:ext cx="3359150" cy="37140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DCD40A85-5F42-8DEA-D392-7FCF57337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00" y="35323"/>
            <a:ext cx="10640174" cy="598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580195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26A2E5A8-9591-17D7-478C-DB07BD3FEF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1200" y="1106426"/>
            <a:ext cx="3743562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5111B6B7-1B4B-2ED3-02CF-0724136937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097397" y="1105514"/>
            <a:ext cx="3715611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1800" b="1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7310D174-E463-C2C1-911C-8ED9C55C3F2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85920" y="1105513"/>
            <a:ext cx="3830319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ctr">
              <a:buNone/>
              <a:defRPr sz="1800" b="1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Subtitle</a:t>
            </a: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17D98C9-030E-6F52-3CFE-4DC66CEA28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1200" y="1946283"/>
            <a:ext cx="3743562" cy="4037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F12B090A-2464-AA7C-DAB9-80741CEEC7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15191" y="1968200"/>
            <a:ext cx="3715611" cy="40160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E4F56965-4647-362D-3AE2-6F3EC146C8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85919" y="1968201"/>
            <a:ext cx="3830319" cy="4016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DCD40A85-5F42-8DEA-D392-7FCF57337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00" y="35323"/>
            <a:ext cx="10640174" cy="598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41639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317D98C9-030E-6F52-3CFE-4DC66CEA28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1200" y="1076346"/>
            <a:ext cx="3743562" cy="4907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F12B090A-2464-AA7C-DAB9-80741CEEC7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15191" y="1076348"/>
            <a:ext cx="3715611" cy="49078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5" name="Text Placeholder 9">
            <a:extLst>
              <a:ext uri="{FF2B5EF4-FFF2-40B4-BE49-F238E27FC236}">
                <a16:creationId xmlns:a16="http://schemas.microsoft.com/office/drawing/2014/main" id="{E4F56965-4647-362D-3AE2-6F3EC146C80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185919" y="1076346"/>
            <a:ext cx="3830319" cy="4907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ctr">
              <a:lnSpc>
                <a:spcPct val="200000"/>
              </a:lnSpc>
              <a:buFont typeface="Arial" panose="020B0604020202020204" pitchFamily="34" charset="0"/>
              <a:buChar char="•"/>
              <a:defRPr sz="1600" b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27" name="Text Placeholder 9">
            <a:extLst>
              <a:ext uri="{FF2B5EF4-FFF2-40B4-BE49-F238E27FC236}">
                <a16:creationId xmlns:a16="http://schemas.microsoft.com/office/drawing/2014/main" id="{DCD40A85-5F42-8DEA-D392-7FCF57337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00" y="35323"/>
            <a:ext cx="10640174" cy="5981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25083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3FC09F8-2B19-E5D6-1E08-343FCF0B1B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225" y="88398"/>
            <a:ext cx="10176048" cy="690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Q&amp;A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D54E59E-9D50-28C4-10CF-752FC7DFAF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7225" y="941296"/>
            <a:ext cx="11459902" cy="49754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285750" indent="-285750" algn="l">
              <a:lnSpc>
                <a:spcPct val="200000"/>
              </a:lnSpc>
              <a:buFont typeface="Arial" panose="020B0604020202020204" pitchFamily="34" charset="0"/>
              <a:buChar char="•"/>
              <a:defRPr sz="1600" b="0" baseline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1723620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ryos_frontpage_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by 1920x1080">
            <a:hlinkClick r:id="" action="ppaction://media"/>
            <a:extLst>
              <a:ext uri="{FF2B5EF4-FFF2-40B4-BE49-F238E27FC236}">
                <a16:creationId xmlns:a16="http://schemas.microsoft.com/office/drawing/2014/main" id="{7ACABFAB-AC19-A57B-D582-5E689B340789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ktangel 12">
            <a:extLst>
              <a:ext uri="{FF2B5EF4-FFF2-40B4-BE49-F238E27FC236}">
                <a16:creationId xmlns:a16="http://schemas.microsoft.com/office/drawing/2014/main" id="{AE2E0EC4-33BA-FE68-1657-911A67DB75A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AEE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B63164C-AA13-A4E7-1CCA-A471313143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3337" y="2501385"/>
            <a:ext cx="4395171" cy="177433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indsætte en overskrift</a:t>
            </a:r>
          </a:p>
        </p:txBody>
      </p:sp>
      <p:pic>
        <p:nvPicPr>
          <p:cNvPr id="18" name="Billede 17">
            <a:extLst>
              <a:ext uri="{FF2B5EF4-FFF2-40B4-BE49-F238E27FC236}">
                <a16:creationId xmlns:a16="http://schemas.microsoft.com/office/drawing/2014/main" id="{C2A7F744-9DB8-752D-476A-71440443C77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153817" y="2902694"/>
            <a:ext cx="2576535" cy="971721"/>
          </a:xfrm>
          <a:prstGeom prst="rect">
            <a:avLst/>
          </a:prstGeom>
        </p:spPr>
      </p:pic>
      <p:cxnSp>
        <p:nvCxnSpPr>
          <p:cNvPr id="24" name="Lige forbindelse 23">
            <a:extLst>
              <a:ext uri="{FF2B5EF4-FFF2-40B4-BE49-F238E27FC236}">
                <a16:creationId xmlns:a16="http://schemas.microsoft.com/office/drawing/2014/main" id="{F915FAC4-43B1-89FD-FB7D-9297A9900065}"/>
              </a:ext>
            </a:extLst>
          </p:cNvPr>
          <p:cNvCxnSpPr>
            <a:cxnSpLocks/>
          </p:cNvCxnSpPr>
          <p:nvPr userDrawn="1"/>
        </p:nvCxnSpPr>
        <p:spPr>
          <a:xfrm>
            <a:off x="6091845" y="2273474"/>
            <a:ext cx="0" cy="232357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51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D0AF83E1-B2C0-C626-D981-F32744A00557}"/>
              </a:ext>
            </a:extLst>
          </p:cNvPr>
          <p:cNvSpPr/>
          <p:nvPr userDrawn="1"/>
        </p:nvSpPr>
        <p:spPr>
          <a:xfrm>
            <a:off x="6178" y="0"/>
            <a:ext cx="12192000" cy="6858000"/>
          </a:xfrm>
          <a:prstGeom prst="rect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75C95F6B-0735-3217-2D4D-CE972D98C4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6582" y="1189609"/>
            <a:ext cx="11437958" cy="515144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1E940E4-71CE-8072-0FEB-03FDEB566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582" y="470517"/>
            <a:ext cx="11437958" cy="5882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her for at indsætte en overskrift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F92BA403-151C-676E-3D03-11A5DACC377F}"/>
              </a:ext>
            </a:extLst>
          </p:cNvPr>
          <p:cNvSpPr txBox="1"/>
          <p:nvPr userDrawn="1"/>
        </p:nvSpPr>
        <p:spPr>
          <a:xfrm rot="5400000">
            <a:off x="11338212" y="708454"/>
            <a:ext cx="132629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700" dirty="0" err="1">
                <a:solidFill>
                  <a:schemeClr val="bg1"/>
                </a:solidFill>
              </a:rPr>
              <a:t>www.cryosinternational.com</a:t>
            </a:r>
            <a:endParaRPr lang="da-DK" sz="700" dirty="0">
              <a:solidFill>
                <a:schemeClr val="bg1"/>
              </a:solidFill>
            </a:endParaRP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93AC8DC6-32B2-57B1-FC1D-387A178AFE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1278847" y="6477592"/>
            <a:ext cx="722512" cy="27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051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CDE6FB0-3365-424C-BC20-331F48B87E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70367"/>
          <a:stretch/>
        </p:blipFill>
        <p:spPr>
          <a:xfrm>
            <a:off x="0" y="540000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3FA959-0D4E-7941-9CD1-5BB504A6D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801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en-DK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1EBCD-C201-494C-A0DD-890599B20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008"/>
            <a:ext cx="5181600" cy="3309036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DK" dirty="0"/>
          </a:p>
        </p:txBody>
      </p:sp>
    </p:spTree>
    <p:extLst>
      <p:ext uri="{BB962C8B-B14F-4D97-AF65-F5344CB8AC3E}">
        <p14:creationId xmlns:p14="http://schemas.microsoft.com/office/powerpoint/2010/main" val="946683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b_im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Laboratorieudstyr, Medicinsk udstyr, kemi, lægeundersøgelse/medicin&#10;&#10;Automatisk genereret beskrivelse">
            <a:extLst>
              <a:ext uri="{FF2B5EF4-FFF2-40B4-BE49-F238E27FC236}">
                <a16:creationId xmlns:a16="http://schemas.microsoft.com/office/drawing/2014/main" id="{3C983FCE-9CB6-CC0D-65D9-06978EBCC43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CB262649-5300-DB52-CCB9-FFBE5B10AEEC}"/>
              </a:ext>
            </a:extLst>
          </p:cNvPr>
          <p:cNvSpPr txBox="1"/>
          <p:nvPr userDrawn="1"/>
        </p:nvSpPr>
        <p:spPr>
          <a:xfrm rot="5400000">
            <a:off x="11338212" y="708454"/>
            <a:ext cx="132629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700" dirty="0" err="1">
                <a:solidFill>
                  <a:schemeClr val="bg1"/>
                </a:solidFill>
              </a:rPr>
              <a:t>www.cryosinternational.com</a:t>
            </a:r>
            <a:endParaRPr lang="da-DK" sz="700" dirty="0">
              <a:solidFill>
                <a:schemeClr val="bg1"/>
              </a:solidFill>
            </a:endParaRPr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id="{2358C8F7-771D-287B-FF23-59FF7718B4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6582" y="1189608"/>
            <a:ext cx="5421659" cy="527237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99DD724D-2D6B-DEDE-DE94-7CE3010C7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582" y="470517"/>
            <a:ext cx="5421659" cy="5882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da-DK" dirty="0"/>
              <a:t>Klik her for at indsætte en overskrift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195485B7-F764-D742-A503-123CE65D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278847" y="6477592"/>
            <a:ext cx="722512" cy="27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06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deo_Sleeping_ba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kstfelt 6">
            <a:extLst>
              <a:ext uri="{FF2B5EF4-FFF2-40B4-BE49-F238E27FC236}">
                <a16:creationId xmlns:a16="http://schemas.microsoft.com/office/drawing/2014/main" id="{38230950-00F8-007F-E610-6290CF8EBEE8}"/>
              </a:ext>
            </a:extLst>
          </p:cNvPr>
          <p:cNvSpPr txBox="1"/>
          <p:nvPr userDrawn="1"/>
        </p:nvSpPr>
        <p:spPr>
          <a:xfrm rot="5400000">
            <a:off x="11338212" y="708454"/>
            <a:ext cx="132629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700" dirty="0" err="1">
                <a:solidFill>
                  <a:schemeClr val="tx1"/>
                </a:solidFill>
              </a:rPr>
              <a:t>www.cryosinternational.com</a:t>
            </a:r>
            <a:endParaRPr lang="da-DK" sz="700" dirty="0">
              <a:solidFill>
                <a:schemeClr val="tx1"/>
              </a:solidFill>
            </a:endParaRPr>
          </a:p>
        </p:txBody>
      </p:sp>
      <p:sp>
        <p:nvSpPr>
          <p:cNvPr id="9" name="Pladsholder til tekst 3">
            <a:extLst>
              <a:ext uri="{FF2B5EF4-FFF2-40B4-BE49-F238E27FC236}">
                <a16:creationId xmlns:a16="http://schemas.microsoft.com/office/drawing/2014/main" id="{ED7560C8-8C4E-6A68-3D51-BF68FB5A97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2512" y="1189607"/>
            <a:ext cx="5421659" cy="512241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1544E65-8A9D-A63A-3903-3BB20D2351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82512" y="470517"/>
            <a:ext cx="5421659" cy="5882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da-DK" dirty="0"/>
              <a:t>Klik her for at indsætte en overskrift</a:t>
            </a:r>
          </a:p>
        </p:txBody>
      </p:sp>
      <p:pic>
        <p:nvPicPr>
          <p:cNvPr id="2" name="Baby 1">
            <a:hlinkClick r:id="" action="ppaction://media"/>
            <a:extLst>
              <a:ext uri="{FF2B5EF4-FFF2-40B4-BE49-F238E27FC236}">
                <a16:creationId xmlns:a16="http://schemas.microsoft.com/office/drawing/2014/main" id="{58974345-8101-0334-E6F1-4B851B06C43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10FE2B47-F4B2-2559-B6A5-10E1803E74C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11243722" y="6454130"/>
            <a:ext cx="768128" cy="2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90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43FC09F8-2B19-E5D6-1E08-343FCF0B1B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7225" y="88398"/>
            <a:ext cx="10176048" cy="690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1D54E59E-9D50-28C4-10CF-752FC7DFAFC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7225" y="1542473"/>
            <a:ext cx="11459902" cy="43742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lnSpc>
                <a:spcPct val="200000"/>
              </a:lnSpc>
              <a:buFont typeface="Arial" panose="020B0604020202020204" pitchFamily="34" charset="0"/>
              <a:buNone/>
              <a:defRPr sz="1600" b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Body Copy Here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0E44807-EEAF-61EB-D63F-A116035FE9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7225" y="912776"/>
            <a:ext cx="11459902" cy="4819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 spc="200" baseline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233376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_Right_text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person, hud, tå, barn&#10;&#10;Automatisk genereret beskrivelse">
            <a:extLst>
              <a:ext uri="{FF2B5EF4-FFF2-40B4-BE49-F238E27FC236}">
                <a16:creationId xmlns:a16="http://schemas.microsoft.com/office/drawing/2014/main" id="{97EA32F8-A11C-6ECE-FC0F-006738AD01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8379BFE8-A820-EE03-E2A6-59984C56328B}"/>
              </a:ext>
            </a:extLst>
          </p:cNvPr>
          <p:cNvSpPr txBox="1"/>
          <p:nvPr userDrawn="1"/>
        </p:nvSpPr>
        <p:spPr>
          <a:xfrm rot="5400000">
            <a:off x="11338212" y="708454"/>
            <a:ext cx="132629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a-DK" sz="700" dirty="0" err="1">
                <a:solidFill>
                  <a:schemeClr val="bg1"/>
                </a:solidFill>
              </a:rPr>
              <a:t>www.cryosinternational.com</a:t>
            </a:r>
            <a:endParaRPr lang="da-DK" sz="700" dirty="0">
              <a:solidFill>
                <a:schemeClr val="bg1"/>
              </a:solidFill>
            </a:endParaRPr>
          </a:p>
        </p:txBody>
      </p:sp>
      <p:sp>
        <p:nvSpPr>
          <p:cNvPr id="6" name="Pladsholder til tekst 3">
            <a:extLst>
              <a:ext uri="{FF2B5EF4-FFF2-40B4-BE49-F238E27FC236}">
                <a16:creationId xmlns:a16="http://schemas.microsoft.com/office/drawing/2014/main" id="{C5C66DD5-77CD-7533-7920-5BC7FCBB5A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6582" y="1189608"/>
            <a:ext cx="5421659" cy="527237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848883CE-6B8F-30A0-C543-7AE387017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6582" y="470517"/>
            <a:ext cx="5421659" cy="58826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da-DK" dirty="0"/>
              <a:t>Klik her for at indsætte en overskrift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EBB1B580-CC48-E6E1-E3FD-B3E1607641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1278847" y="6477592"/>
            <a:ext cx="722512" cy="27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310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baby&#10;&#10;Description automatically generated">
            <a:extLst>
              <a:ext uri="{FF2B5EF4-FFF2-40B4-BE49-F238E27FC236}">
                <a16:creationId xmlns:a16="http://schemas.microsoft.com/office/drawing/2014/main" id="{6EDDFABA-B248-3C48-BA5D-607DD281A4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7A10EA-2E15-7F4E-9436-2E40D0A698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0292" y="981075"/>
            <a:ext cx="4386889" cy="719138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A357B-E537-6843-9F56-F2E5C635F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292" y="2007839"/>
            <a:ext cx="4386889" cy="92130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966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icture and pictur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2773BB-BA17-0642-B711-871B1BB74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883C95-BA02-B143-92B1-E003D83D46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4606" y="989012"/>
            <a:ext cx="4646612" cy="711201"/>
          </a:xfrm>
        </p:spPr>
        <p:txBody>
          <a:bodyPr anchor="b">
            <a:noAutofit/>
          </a:bodyPr>
          <a:lstStyle>
            <a:lvl1pPr>
              <a:defRPr sz="3000"/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1A6FF-0778-6342-88CB-EFFDC0DC35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84606" y="2057400"/>
            <a:ext cx="46466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Picture 6" descr="Two people looking at a paper&#10;&#10;Description automatically generated with low confidence">
            <a:extLst>
              <a:ext uri="{FF2B5EF4-FFF2-40B4-BE49-F238E27FC236}">
                <a16:creationId xmlns:a16="http://schemas.microsoft.com/office/drawing/2014/main" id="{F77FDE4C-A218-764B-B47A-6C0EE01B12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8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hort text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mall child is holding a baby&#10;&#10;Description automatically generated">
            <a:extLst>
              <a:ext uri="{FF2B5EF4-FFF2-40B4-BE49-F238E27FC236}">
                <a16:creationId xmlns:a16="http://schemas.microsoft.com/office/drawing/2014/main" id="{78D39B93-646B-0B4C-9313-A6FFC533F7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29E46BD-F1FF-994E-AD6D-CE1A338904CE}"/>
              </a:ext>
            </a:extLst>
          </p:cNvPr>
          <p:cNvSpPr/>
          <p:nvPr userDrawn="1"/>
        </p:nvSpPr>
        <p:spPr>
          <a:xfrm>
            <a:off x="-1779355" y="-1457666"/>
            <a:ext cx="7724270" cy="7267074"/>
          </a:xfrm>
          <a:prstGeom prst="ellipse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F693469-5FB5-604A-9EDB-A3C610832E0F}"/>
              </a:ext>
            </a:extLst>
          </p:cNvPr>
          <p:cNvSpPr/>
          <p:nvPr userDrawn="1"/>
        </p:nvSpPr>
        <p:spPr>
          <a:xfrm>
            <a:off x="-1071576" y="-1096718"/>
            <a:ext cx="6601321" cy="65451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484C3C3-60F8-3D4A-8CA4-E5206866A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469" y="1254569"/>
            <a:ext cx="4551715" cy="92130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947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holding a baby&#10;&#10;Description automatically generated">
            <a:extLst>
              <a:ext uri="{FF2B5EF4-FFF2-40B4-BE49-F238E27FC236}">
                <a16:creationId xmlns:a16="http://schemas.microsoft.com/office/drawing/2014/main" id="{FF6AB4CC-4102-384B-B7E9-F3359CD8EC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10759E-A269-794D-B36E-E728509214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755220" y="1026963"/>
            <a:ext cx="5084618" cy="715780"/>
          </a:xfrm>
        </p:spPr>
        <p:txBody>
          <a:bodyPr anchor="b">
            <a:normAutofit/>
          </a:bodyPr>
          <a:lstStyle>
            <a:lvl1pPr algn="ctr">
              <a:defRPr sz="3000"/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216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hort text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, building, outdoor, man&#10;&#10;Description automatically generated">
            <a:extLst>
              <a:ext uri="{FF2B5EF4-FFF2-40B4-BE49-F238E27FC236}">
                <a16:creationId xmlns:a16="http://schemas.microsoft.com/office/drawing/2014/main" id="{D7183E5A-966A-2F49-B062-8ABA54DA63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29E46BD-F1FF-994E-AD6D-CE1A338904CE}"/>
              </a:ext>
            </a:extLst>
          </p:cNvPr>
          <p:cNvSpPr/>
          <p:nvPr userDrawn="1"/>
        </p:nvSpPr>
        <p:spPr>
          <a:xfrm>
            <a:off x="-1628270" y="-1457666"/>
            <a:ext cx="7724270" cy="7267074"/>
          </a:xfrm>
          <a:prstGeom prst="ellipse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F693469-5FB5-604A-9EDB-A3C610832E0F}"/>
              </a:ext>
            </a:extLst>
          </p:cNvPr>
          <p:cNvSpPr/>
          <p:nvPr userDrawn="1"/>
        </p:nvSpPr>
        <p:spPr>
          <a:xfrm>
            <a:off x="-1016712" y="-1096718"/>
            <a:ext cx="6601321" cy="65451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484C3C3-60F8-3D4A-8CA4-E5206866A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2893" y="1121744"/>
            <a:ext cx="4368835" cy="92130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56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hort text (8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icroscope, object, person, man&#10;&#10;Description automatically generated">
            <a:extLst>
              <a:ext uri="{FF2B5EF4-FFF2-40B4-BE49-F238E27FC236}">
                <a16:creationId xmlns:a16="http://schemas.microsoft.com/office/drawing/2014/main" id="{A5F2DF57-1AE3-A74B-8695-F71900FB85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D29E46BD-F1FF-994E-AD6D-CE1A338904CE}"/>
              </a:ext>
            </a:extLst>
          </p:cNvPr>
          <p:cNvSpPr/>
          <p:nvPr userDrawn="1"/>
        </p:nvSpPr>
        <p:spPr>
          <a:xfrm>
            <a:off x="-1964984" y="-1347537"/>
            <a:ext cx="7724270" cy="7267074"/>
          </a:xfrm>
          <a:prstGeom prst="ellipse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F693469-5FB5-604A-9EDB-A3C610832E0F}"/>
              </a:ext>
            </a:extLst>
          </p:cNvPr>
          <p:cNvSpPr/>
          <p:nvPr userDrawn="1"/>
        </p:nvSpPr>
        <p:spPr>
          <a:xfrm>
            <a:off x="-1403509" y="-1046748"/>
            <a:ext cx="6601321" cy="65451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484C3C3-60F8-3D4A-8CA4-E5206866A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947" y="1364698"/>
            <a:ext cx="4427621" cy="92130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591E5FB-2D71-5347-A99F-1D5AC6B50AB2}"/>
                  </a:ext>
                </a:extLst>
              </p14:cNvPr>
              <p14:cNvContentPartPr/>
              <p14:nvPr userDrawn="1"/>
            </p14:nvContentPartPr>
            <p14:xfrm>
              <a:off x="8408086" y="5547977"/>
              <a:ext cx="376200" cy="246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591E5FB-2D71-5347-A99F-1D5AC6B50AB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99086" y="5538977"/>
                <a:ext cx="393840" cy="26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072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5ECFC5-CE56-E6AE-7A9F-0E273FA62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7277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5DA3F0D-35C2-E76D-175D-06B15654BF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277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0560F6C-38ED-6EAE-B174-A71C6B2CB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007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47A659-969C-B086-3B2D-662C608ED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7043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F832262-2873-824F-CBD9-F39DEF97D4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043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72CA421-FADB-3C4D-6A81-889A4C74E6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09773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674935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5ECFC5-CE56-E6AE-7A9F-0E273FA62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7277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5DA3F0D-35C2-E76D-175D-06B15654BF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277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0560F6C-38ED-6EAE-B174-A71C6B2CB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007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47A659-969C-B086-3B2D-662C608ED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7043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F832262-2873-824F-CBD9-F39DEF97D4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043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72CA421-FADB-3C4D-6A81-889A4C74E6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09773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3F3F3F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3595796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5ECFC5-CE56-E6AE-7A9F-0E273FA62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7277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5DA3F0D-35C2-E76D-175D-06B15654BF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277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0560F6C-38ED-6EAE-B174-A71C6B2CB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007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47A659-969C-B086-3B2D-662C608ED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7043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F832262-2873-824F-CBD9-F39DEF97D4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043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72CA421-FADB-3C4D-6A81-889A4C74E6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09773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2737546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5ECFC5-CE56-E6AE-7A9F-0E273FA62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7277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5DA3F0D-35C2-E76D-175D-06B15654BF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277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0560F6C-38ED-6EAE-B174-A71C6B2CB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007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47A659-969C-B086-3B2D-662C608ED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17043" y="956089"/>
            <a:ext cx="440979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F832262-2873-824F-CBD9-F39DEF97D4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17043" y="1675855"/>
            <a:ext cx="440979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72CA421-FADB-3C4D-6A81-889A4C74E6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09773" y="2235315"/>
            <a:ext cx="440979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3787128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5ECFC5-CE56-E6AE-7A9F-0E273FA62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7276" y="956089"/>
            <a:ext cx="5216963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5DA3F0D-35C2-E76D-175D-06B15654BF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7276" y="1675855"/>
            <a:ext cx="5216961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0560F6C-38ED-6EAE-B174-A71C6B2CB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007" y="2235315"/>
            <a:ext cx="5224230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947A659-969C-B086-3B2D-662C608EDC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07763" y="956089"/>
            <a:ext cx="5019078" cy="646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F832262-2873-824F-CBD9-F39DEF97D4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7763" y="1675855"/>
            <a:ext cx="501907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72CA421-FADB-3C4D-6A81-889A4C74E6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7763" y="2235315"/>
            <a:ext cx="5011808" cy="3851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1723492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5ECFC5-CE56-E6AE-7A9F-0E273FA62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007" y="132079"/>
            <a:ext cx="9704793" cy="535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25DA3F0D-35C2-E76D-175D-06B15654BF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74547" y="940944"/>
            <a:ext cx="5216961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0560F6C-38ED-6EAE-B174-A71C6B2CB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007" y="1675854"/>
            <a:ext cx="5224230" cy="4410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F832262-2873-824F-CBD9-F39DEF97D4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00493" y="940944"/>
            <a:ext cx="5019078" cy="461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1800" b="1">
                <a:solidFill>
                  <a:srgbClr val="545454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72CA421-FADB-3C4D-6A81-889A4C74E6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7763" y="1675854"/>
            <a:ext cx="5011808" cy="4410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15204579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D723AC04-2A81-89B1-D996-BA723CA7D8C5}"/>
              </a:ext>
            </a:extLst>
          </p:cNvPr>
          <p:cNvSpPr txBox="1">
            <a:spLocks/>
          </p:cNvSpPr>
          <p:nvPr userDrawn="1"/>
        </p:nvSpPr>
        <p:spPr>
          <a:xfrm>
            <a:off x="6344173" y="6427114"/>
            <a:ext cx="5762610" cy="4308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 cap="all" spc="500" baseline="0">
                <a:solidFill>
                  <a:srgbClr val="034369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dirty="0">
                <a:solidFill>
                  <a:schemeClr val="bg1"/>
                </a:solidFill>
                <a:latin typeface="+mj-lt"/>
              </a:rPr>
              <a:t>The MPHO Safety and Traceability Summit</a:t>
            </a:r>
            <a:endParaRPr kumimoji="0" lang="en-US" sz="1000" b="0" i="0" u="none" strike="noStrike" kern="1200" cap="all" spc="5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85ECFC5-CE56-E6AE-7A9F-0E273FA62F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0007" y="132079"/>
            <a:ext cx="9704793" cy="535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0" indent="0" algn="l">
              <a:buNone/>
              <a:defRPr sz="3000" b="0" spc="200" baseline="0">
                <a:solidFill>
                  <a:srgbClr val="425B76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Topic Title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B0560F6C-38ED-6EAE-B174-A71C6B2CBF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0007" y="924560"/>
            <a:ext cx="5224230" cy="5162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C72CA421-FADB-3C4D-6A81-889A4C74E6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07763" y="924560"/>
            <a:ext cx="5011808" cy="51620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>
            <a:lvl1pPr marL="342900" indent="-342900" algn="l">
              <a:lnSpc>
                <a:spcPct val="150000"/>
              </a:lnSpc>
              <a:buFont typeface="Arial" panose="020B0604020202020204" pitchFamily="34" charset="0"/>
              <a:buChar char="•"/>
              <a:defRPr sz="1600" b="0" i="0" baseline="0">
                <a:solidFill>
                  <a:srgbClr val="7D7D7D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Bullet Point 01</a:t>
            </a:r>
          </a:p>
          <a:p>
            <a:pPr lvl="0"/>
            <a:r>
              <a:rPr lang="en-US" dirty="0"/>
              <a:t>Bullet Point 02</a:t>
            </a:r>
          </a:p>
          <a:p>
            <a:pPr lvl="0"/>
            <a:r>
              <a:rPr lang="en-US" dirty="0"/>
              <a:t>Bullet Point 03</a:t>
            </a:r>
          </a:p>
          <a:p>
            <a:pPr lvl="0"/>
            <a:r>
              <a:rPr lang="en-US" dirty="0"/>
              <a:t>Bullet Point 04</a:t>
            </a:r>
          </a:p>
        </p:txBody>
      </p:sp>
    </p:spTree>
    <p:extLst>
      <p:ext uri="{BB962C8B-B14F-4D97-AF65-F5344CB8AC3E}">
        <p14:creationId xmlns:p14="http://schemas.microsoft.com/office/powerpoint/2010/main" val="3822019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2154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5" r:id="rId2"/>
    <p:sldLayoutId id="2147483673" r:id="rId3"/>
    <p:sldLayoutId id="2147483681" r:id="rId4"/>
    <p:sldLayoutId id="2147483674" r:id="rId5"/>
    <p:sldLayoutId id="2147483682" r:id="rId6"/>
    <p:sldLayoutId id="2147483678" r:id="rId7"/>
    <p:sldLayoutId id="2147483679" r:id="rId8"/>
    <p:sldLayoutId id="2147483680" r:id="rId9"/>
    <p:sldLayoutId id="2147483667" r:id="rId10"/>
    <p:sldLayoutId id="2147483683" r:id="rId11"/>
    <p:sldLayoutId id="2147483676" r:id="rId12"/>
    <p:sldLayoutId id="2147483677" r:id="rId13"/>
    <p:sldLayoutId id="2147483671" r:id="rId14"/>
    <p:sldLayoutId id="2147483684" r:id="rId15"/>
    <p:sldLayoutId id="2147483685" r:id="rId16"/>
    <p:sldLayoutId id="2147483686" r:id="rId17"/>
    <p:sldLayoutId id="2147483687" r:id="rId18"/>
    <p:sldLayoutId id="2147483688" r:id="rId19"/>
    <p:sldLayoutId id="2147483689" r:id="rId20"/>
    <p:sldLayoutId id="2147483690" r:id="rId21"/>
    <p:sldLayoutId id="2147483691" r:id="rId22"/>
    <p:sldLayoutId id="2147483692" r:id="rId23"/>
    <p:sldLayoutId id="2147483693" r:id="rId24"/>
    <p:sldLayoutId id="2147483694" r:id="rId25"/>
    <p:sldLayoutId id="214748369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mailto:gen@cryosinternational.com" TargetMode="Externa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3014D0-2D5B-B920-6F3A-13B081192E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4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Transmission of unknown inherited diseases in assisted reproduction technology – what to do.</a:t>
            </a:r>
            <a:endParaRPr lang="en-US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54DFCF-FCD0-8C94-757D-4FA9CDBB237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0060" y="4920244"/>
            <a:ext cx="11459902" cy="646545"/>
          </a:xfrm>
        </p:spPr>
        <p:txBody>
          <a:bodyPr/>
          <a:lstStyle/>
          <a:p>
            <a:r>
              <a:rPr lang="da-DK" b="1" dirty="0"/>
              <a:t>Dea Svaneby</a:t>
            </a:r>
            <a:r>
              <a:rPr lang="da-DK" dirty="0"/>
              <a:t>, MD, </a:t>
            </a:r>
            <a:r>
              <a:rPr lang="da-DK" dirty="0" err="1"/>
              <a:t>Clinical</a:t>
            </a:r>
            <a:r>
              <a:rPr lang="da-DK" dirty="0"/>
              <a:t> </a:t>
            </a:r>
            <a:r>
              <a:rPr lang="da-DK" dirty="0" err="1"/>
              <a:t>Geneticist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9A99E1-8073-369C-291E-7BE925C8E6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66049" y="3959407"/>
            <a:ext cx="11459902" cy="546569"/>
          </a:xfrm>
        </p:spPr>
        <p:txBody>
          <a:bodyPr/>
          <a:lstStyle/>
          <a:p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afety and Traceability for the </a:t>
            </a:r>
            <a:r>
              <a:rPr lang="en-US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Patients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407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6B9B0BD-1DB6-0A0B-FA17-6E187E55411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Only</a:t>
            </a:r>
            <a:r>
              <a:rPr lang="da-DK" dirty="0"/>
              <a:t> for </a:t>
            </a:r>
            <a:r>
              <a:rPr lang="da-DK" dirty="0" err="1"/>
              <a:t>siblings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Signed</a:t>
            </a:r>
            <a:r>
              <a:rPr lang="da-DK" dirty="0"/>
              <a:t> </a:t>
            </a:r>
            <a:r>
              <a:rPr lang="da-DK" dirty="0" err="1"/>
              <a:t>consent</a:t>
            </a:r>
            <a:r>
              <a:rPr lang="da-DK" dirty="0"/>
              <a:t> from Customer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Information on Website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Information on Donor Summary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559C18-930A-8355-B871-95560194E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Use</a:t>
            </a:r>
            <a:r>
              <a:rPr lang="da-DK" dirty="0"/>
              <a:t> of a </a:t>
            </a:r>
            <a:r>
              <a:rPr lang="da-DK" dirty="0" err="1"/>
              <a:t>Blocked</a:t>
            </a:r>
            <a:r>
              <a:rPr lang="da-DK" dirty="0"/>
              <a:t> donor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C1FB81-D570-7646-DB32-28294C211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422" y="3563624"/>
            <a:ext cx="6642063" cy="29559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7BC33B-C7F0-0478-B44B-1A0A743B2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882" y="3984033"/>
            <a:ext cx="4717657" cy="225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6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647F50-8D81-4D1D-8730-37DB35C749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What about the donor?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4A5027D-2B52-4734-B47F-9F63D8A410E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He/</a:t>
            </a:r>
            <a:r>
              <a:rPr lang="da-DK" dirty="0" err="1"/>
              <a:t>she</a:t>
            </a:r>
            <a:r>
              <a:rPr lang="da-DK" dirty="0"/>
              <a:t> is </a:t>
            </a:r>
            <a:r>
              <a:rPr lang="da-DK" dirty="0" err="1"/>
              <a:t>informed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He/</a:t>
            </a:r>
            <a:r>
              <a:rPr lang="da-DK" dirty="0" err="1"/>
              <a:t>she</a:t>
            </a:r>
            <a:r>
              <a:rPr lang="da-DK" dirty="0"/>
              <a:t> must </a:t>
            </a:r>
            <a:r>
              <a:rPr lang="da-DK" dirty="0" err="1"/>
              <a:t>consent</a:t>
            </a:r>
            <a:r>
              <a:rPr lang="da-DK" dirty="0"/>
              <a:t> to </a:t>
            </a:r>
            <a:r>
              <a:rPr lang="da-DK" dirty="0" err="1"/>
              <a:t>genetic</a:t>
            </a:r>
            <a:r>
              <a:rPr lang="da-DK" dirty="0"/>
              <a:t>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He/</a:t>
            </a:r>
            <a:r>
              <a:rPr lang="da-DK" dirty="0" err="1"/>
              <a:t>she</a:t>
            </a:r>
            <a:r>
              <a:rPr lang="da-DK" dirty="0"/>
              <a:t> </a:t>
            </a:r>
            <a:r>
              <a:rPr lang="da-DK" dirty="0" err="1"/>
              <a:t>receive</a:t>
            </a:r>
            <a:r>
              <a:rPr lang="da-DK" dirty="0"/>
              <a:t> a </a:t>
            </a:r>
            <a:r>
              <a:rPr lang="da-DK" dirty="0" err="1"/>
              <a:t>genetic</a:t>
            </a:r>
            <a:r>
              <a:rPr lang="da-DK" dirty="0"/>
              <a:t> </a:t>
            </a:r>
            <a:r>
              <a:rPr lang="da-DK" dirty="0" err="1"/>
              <a:t>report</a:t>
            </a:r>
            <a:r>
              <a:rPr lang="da-DK" dirty="0"/>
              <a:t> </a:t>
            </a:r>
            <a:r>
              <a:rPr lang="da-DK" dirty="0" err="1"/>
              <a:t>if</a:t>
            </a:r>
            <a:r>
              <a:rPr lang="da-DK" dirty="0"/>
              <a:t> positive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He/</a:t>
            </a:r>
            <a:r>
              <a:rPr lang="da-DK" dirty="0" err="1"/>
              <a:t>she</a:t>
            </a:r>
            <a:r>
              <a:rPr lang="da-DK" dirty="0"/>
              <a:t> </a:t>
            </a:r>
            <a:r>
              <a:rPr lang="da-DK" dirty="0" err="1"/>
              <a:t>receive</a:t>
            </a:r>
            <a:r>
              <a:rPr lang="da-DK" dirty="0"/>
              <a:t> </a:t>
            </a:r>
            <a:r>
              <a:rPr lang="da-DK" dirty="0" err="1"/>
              <a:t>genetic</a:t>
            </a:r>
            <a:r>
              <a:rPr lang="da-DK" dirty="0"/>
              <a:t> </a:t>
            </a:r>
            <a:r>
              <a:rPr lang="da-DK" dirty="0" err="1"/>
              <a:t>counseling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dirty="0"/>
              <a:t>Donor </a:t>
            </a:r>
            <a:r>
              <a:rPr lang="da-DK" dirty="0" err="1"/>
              <a:t>reply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Concerned</a:t>
            </a:r>
            <a:r>
              <a:rPr lang="da-DK" dirty="0"/>
              <a:t> </a:t>
            </a:r>
            <a:r>
              <a:rPr lang="da-DK" dirty="0" err="1"/>
              <a:t>about</a:t>
            </a:r>
            <a:r>
              <a:rPr lang="da-DK" dirty="0"/>
              <a:t> </a:t>
            </a:r>
            <a:r>
              <a:rPr lang="da-DK" dirty="0" err="1"/>
              <a:t>own</a:t>
            </a:r>
            <a:r>
              <a:rPr lang="da-DK" dirty="0"/>
              <a:t> </a:t>
            </a:r>
            <a:r>
              <a:rPr lang="da-DK" dirty="0" err="1"/>
              <a:t>children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Concerned</a:t>
            </a:r>
            <a:r>
              <a:rPr lang="da-DK" dirty="0"/>
              <a:t> </a:t>
            </a:r>
            <a:r>
              <a:rPr lang="da-DK" dirty="0" err="1"/>
              <a:t>about</a:t>
            </a:r>
            <a:r>
              <a:rPr lang="da-DK" dirty="0"/>
              <a:t> </a:t>
            </a:r>
            <a:r>
              <a:rPr lang="da-DK" dirty="0" err="1"/>
              <a:t>family</a:t>
            </a:r>
            <a:r>
              <a:rPr lang="da-DK" dirty="0"/>
              <a:t> </a:t>
            </a:r>
            <a:r>
              <a:rPr lang="da-DK" dirty="0" err="1"/>
              <a:t>members</a:t>
            </a:r>
            <a:r>
              <a:rPr lang="da-DK" dirty="0"/>
              <a:t> </a:t>
            </a:r>
          </a:p>
          <a:p>
            <a:endParaRPr lang="da-DK" dirty="0"/>
          </a:p>
          <a:p>
            <a:endParaRPr lang="en-US" dirty="0"/>
          </a:p>
        </p:txBody>
      </p:sp>
      <p:pic>
        <p:nvPicPr>
          <p:cNvPr id="4" name="Picture 2" descr="Autosomal dominant inheritance pattern">
            <a:extLst>
              <a:ext uri="{FF2B5EF4-FFF2-40B4-BE49-F238E27FC236}">
                <a16:creationId xmlns:a16="http://schemas.microsoft.com/office/drawing/2014/main" id="{B04710E6-9EB1-1E82-8291-5794F219B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811" y="5137406"/>
            <a:ext cx="3685229" cy="155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egneserie tænkning mand med spørgsmålstegn i Stock-vektor (royaltyfri)  780908719 | Shutterstock">
            <a:extLst>
              <a:ext uri="{FF2B5EF4-FFF2-40B4-BE49-F238E27FC236}">
                <a16:creationId xmlns:a16="http://schemas.microsoft.com/office/drawing/2014/main" id="{B75A411F-C7F9-F2F2-DE96-9AFBBB12C5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1" t="4730" r="4052" b="8667"/>
          <a:stretch/>
        </p:blipFill>
        <p:spPr bwMode="auto">
          <a:xfrm>
            <a:off x="10335715" y="745067"/>
            <a:ext cx="1673406" cy="1683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96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61042725-7CFE-40FD-8095-357730E0C4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8060" y="416660"/>
            <a:ext cx="4788817" cy="3902697"/>
          </a:xfrm>
        </p:spPr>
        <p:txBody>
          <a:bodyPr/>
          <a:lstStyle/>
          <a:p>
            <a:r>
              <a:rPr lang="en-US" sz="3000" dirty="0"/>
              <a:t>What about the other families out there?</a:t>
            </a:r>
          </a:p>
          <a:p>
            <a:endParaRPr lang="en-US" sz="1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do our best to ensure </a:t>
            </a:r>
            <a:r>
              <a:rPr lang="en-US" sz="2800" b="1" dirty="0"/>
              <a:t>Traceability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do our best to ensure </a:t>
            </a:r>
            <a:r>
              <a:rPr lang="en-US" sz="2800" b="1" dirty="0"/>
              <a:t>Safety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We follow the legislation</a:t>
            </a:r>
          </a:p>
          <a:p>
            <a:r>
              <a:rPr lang="en-US" sz="2800" b="1" dirty="0"/>
              <a:t>For the donor children and their families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18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F6E20-A5EE-3B47-9DFD-BCB920C8EA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55220" y="1702824"/>
            <a:ext cx="5084618" cy="715780"/>
          </a:xfrm>
        </p:spPr>
        <p:txBody>
          <a:bodyPr>
            <a:normAutofit/>
          </a:bodyPr>
          <a:lstStyle/>
          <a:p>
            <a:r>
              <a:rPr lang="en-GB" sz="4400" dirty="0"/>
              <a:t>Any questions?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418315-3BC7-4F4D-8766-4AC50DBD2D88}"/>
              </a:ext>
            </a:extLst>
          </p:cNvPr>
          <p:cNvSpPr/>
          <p:nvPr/>
        </p:nvSpPr>
        <p:spPr>
          <a:xfrm>
            <a:off x="8056791" y="2578015"/>
            <a:ext cx="184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IT" sz="2000" dirty="0">
              <a:latin typeface="Proxima Nova Thin" panose="02000506030000020004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DF19D3-FE13-E39A-D0BB-FECCBB111A60}"/>
              </a:ext>
            </a:extLst>
          </p:cNvPr>
          <p:cNvSpPr txBox="1"/>
          <p:nvPr/>
        </p:nvSpPr>
        <p:spPr>
          <a:xfrm>
            <a:off x="7502890" y="4958096"/>
            <a:ext cx="2923877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1294D2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Dea Svaneby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US" sz="1200" b="1" dirty="0">
                <a:solidFill>
                  <a:srgbClr val="00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MD,</a:t>
            </a:r>
            <a:r>
              <a:rPr lang="en-US" sz="1200" b="1" spc="15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Clinical Geneticist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US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 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da-DK" sz="1200" b="1" spc="15" dirty="0">
                <a:solidFill>
                  <a:srgbClr val="3F3F3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Mobile: +45 92822497</a:t>
            </a:r>
            <a:endParaRPr lang="en-US" sz="1200" dirty="0">
              <a:solidFill>
                <a:srgbClr val="3F3F3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da-DK" sz="1200" b="1" spc="15" dirty="0">
                <a:solidFill>
                  <a:srgbClr val="3F3F3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E-mail: </a:t>
            </a:r>
            <a:r>
              <a:rPr lang="da-DK" sz="1200" b="1" spc="15" dirty="0">
                <a:solidFill>
                  <a:srgbClr val="3F3F3F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gen@cryosinternational.com</a:t>
            </a:r>
            <a:endParaRPr lang="en-US" sz="1200" dirty="0">
              <a:solidFill>
                <a:srgbClr val="3F3F3F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4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FFA6AA-F231-B535-7A1A-DF13AEBD9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96" y="816622"/>
            <a:ext cx="5236708" cy="1325563"/>
          </a:xfrm>
        </p:spPr>
        <p:txBody>
          <a:bodyPr/>
          <a:lstStyle/>
          <a:p>
            <a:r>
              <a:rPr lang="en-US" dirty="0"/>
              <a:t>CRYOS Quota System</a:t>
            </a:r>
            <a:endParaRPr lang="fr-FR" dirty="0"/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135C1DFB-060C-BBD1-1584-EFD02D2246C7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1600539" y="242205"/>
          <a:ext cx="10265570" cy="55816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71126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EAE772-5D46-DAF1-B953-2CFFA1DA9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sz="4000"/>
              <a:t>The World’s</a:t>
            </a:r>
            <a:br>
              <a:rPr lang="da-DK" sz="4000" dirty="0"/>
            </a:br>
            <a:r>
              <a:rPr lang="en-DK" sz="4000"/>
              <a:t>Largest Sperm</a:t>
            </a:r>
            <a:br>
              <a:rPr lang="da-DK" sz="4000" dirty="0"/>
            </a:br>
            <a:r>
              <a:rPr lang="en-DK" sz="4000"/>
              <a:t>&amp; Egg Bank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41122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26CC1-B74A-D74F-BDE8-7CFA5D42D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B3FEB-E6A8-DD4F-813C-2C89CB6114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292" y="2027718"/>
            <a:ext cx="4386889" cy="4373082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DK" dirty="0"/>
              <a:t>How we handle </a:t>
            </a:r>
            <a:r>
              <a:rPr lang="da-DK" dirty="0"/>
              <a:t>(</a:t>
            </a:r>
            <a:r>
              <a:rPr lang="en-DK" dirty="0"/>
              <a:t>genetic</a:t>
            </a:r>
            <a:r>
              <a:rPr lang="da-DK" dirty="0"/>
              <a:t>)</a:t>
            </a:r>
            <a:r>
              <a:rPr lang="en-DK" dirty="0"/>
              <a:t> conditions</a:t>
            </a:r>
            <a:endParaRPr lang="da-DK" dirty="0"/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Child with </a:t>
            </a:r>
            <a:r>
              <a:rPr lang="da-DK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disease</a:t>
            </a:r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da-DK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what</a:t>
            </a:r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to do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Quarantine</a:t>
            </a:r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Block, Release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Information: to </a:t>
            </a:r>
            <a:r>
              <a:rPr lang="da-DK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whom</a:t>
            </a:r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</a:t>
            </a:r>
            <a:r>
              <a:rPr lang="da-DK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Different</a:t>
            </a:r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perspectives</a:t>
            </a:r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donor, Customer, Clinics, </a:t>
            </a:r>
            <a:r>
              <a:rPr lang="da-DK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other</a:t>
            </a:r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a-DK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da-DK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Questions</a:t>
            </a:r>
            <a:endParaRPr lang="da-DK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678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DEA16DF-B442-7927-0D55-1D068CB89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K" dirty="0"/>
              <a:t>How we handle genetic conditions</a:t>
            </a:r>
            <a:endParaRPr lang="da-DK" dirty="0"/>
          </a:p>
        </p:txBody>
      </p:sp>
      <p:cxnSp>
        <p:nvCxnSpPr>
          <p:cNvPr id="4" name="Straight Arrow Connector 13">
            <a:extLst>
              <a:ext uri="{FF2B5EF4-FFF2-40B4-BE49-F238E27FC236}">
                <a16:creationId xmlns:a16="http://schemas.microsoft.com/office/drawing/2014/main" id="{82749501-43D3-AD89-DA72-442AD8C318B8}"/>
              </a:ext>
            </a:extLst>
          </p:cNvPr>
          <p:cNvCxnSpPr>
            <a:cxnSpLocks/>
          </p:cNvCxnSpPr>
          <p:nvPr/>
        </p:nvCxnSpPr>
        <p:spPr>
          <a:xfrm>
            <a:off x="1843709" y="3935820"/>
            <a:ext cx="290285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Icon&#10;&#10;Description automatically generated">
            <a:extLst>
              <a:ext uri="{FF2B5EF4-FFF2-40B4-BE49-F238E27FC236}">
                <a16:creationId xmlns:a16="http://schemas.microsoft.com/office/drawing/2014/main" id="{4D599394-F2C3-B9C2-D519-8368D328630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0302" y="4797978"/>
            <a:ext cx="748800" cy="748800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B38E4D7-5556-C43D-A9E0-902421896CA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9392" y="4817625"/>
            <a:ext cx="748800" cy="748800"/>
          </a:xfrm>
          <a:prstGeom prst="rect">
            <a:avLst/>
          </a:prstGeom>
        </p:spPr>
      </p:pic>
      <p:pic>
        <p:nvPicPr>
          <p:cNvPr id="7" name="Picture 7" descr="Icon&#10;&#10;Description automatically generated">
            <a:extLst>
              <a:ext uri="{FF2B5EF4-FFF2-40B4-BE49-F238E27FC236}">
                <a16:creationId xmlns:a16="http://schemas.microsoft.com/office/drawing/2014/main" id="{1D7BE5ED-E901-26E7-68BE-BFEECD2371C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232" y="3543959"/>
            <a:ext cx="748800" cy="748800"/>
          </a:xfrm>
          <a:prstGeom prst="rect">
            <a:avLst/>
          </a:prstGeom>
        </p:spPr>
      </p:pic>
      <p:pic>
        <p:nvPicPr>
          <p:cNvPr id="8" name="Picture 9" descr="Icon&#10;&#10;Description automatically generated">
            <a:extLst>
              <a:ext uri="{FF2B5EF4-FFF2-40B4-BE49-F238E27FC236}">
                <a16:creationId xmlns:a16="http://schemas.microsoft.com/office/drawing/2014/main" id="{BB0A0FC0-36C7-5F86-46A3-E162D80DA0F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568" y="2376432"/>
            <a:ext cx="748800" cy="748800"/>
          </a:xfrm>
          <a:prstGeom prst="rect">
            <a:avLst/>
          </a:prstGeom>
        </p:spPr>
      </p:pic>
      <p:pic>
        <p:nvPicPr>
          <p:cNvPr id="9" name="Picture 11" descr="Icon&#10;&#10;Description automatically generated">
            <a:extLst>
              <a:ext uri="{FF2B5EF4-FFF2-40B4-BE49-F238E27FC236}">
                <a16:creationId xmlns:a16="http://schemas.microsoft.com/office/drawing/2014/main" id="{A19A2A9F-C850-A3BC-565F-29B4F559CA4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1949" y="2406262"/>
            <a:ext cx="748800" cy="748800"/>
          </a:xfrm>
          <a:prstGeom prst="rect">
            <a:avLst/>
          </a:prstGeom>
        </p:spPr>
      </p:pic>
      <p:pic>
        <p:nvPicPr>
          <p:cNvPr id="10" name="Picture 19" descr="Icon&#10;&#10;Description automatically generated">
            <a:extLst>
              <a:ext uri="{FF2B5EF4-FFF2-40B4-BE49-F238E27FC236}">
                <a16:creationId xmlns:a16="http://schemas.microsoft.com/office/drawing/2014/main" id="{9F9D75DF-1539-4998-95B6-A71984AFC57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859" y="2406262"/>
            <a:ext cx="748800" cy="748800"/>
          </a:xfrm>
          <a:prstGeom prst="rect">
            <a:avLst/>
          </a:prstGeom>
        </p:spPr>
      </p:pic>
      <p:pic>
        <p:nvPicPr>
          <p:cNvPr id="11" name="Picture 20" descr="Icon&#10;&#10;Description automatically generated">
            <a:extLst>
              <a:ext uri="{FF2B5EF4-FFF2-40B4-BE49-F238E27FC236}">
                <a16:creationId xmlns:a16="http://schemas.microsoft.com/office/drawing/2014/main" id="{62931DCE-F419-E035-1A89-71F003498D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8482" y="4802701"/>
            <a:ext cx="748800" cy="748800"/>
          </a:xfrm>
          <a:prstGeom prst="rect">
            <a:avLst/>
          </a:prstGeom>
        </p:spPr>
      </p:pic>
      <p:cxnSp>
        <p:nvCxnSpPr>
          <p:cNvPr id="12" name="Straight Arrow Connector 24">
            <a:extLst>
              <a:ext uri="{FF2B5EF4-FFF2-40B4-BE49-F238E27FC236}">
                <a16:creationId xmlns:a16="http://schemas.microsoft.com/office/drawing/2014/main" id="{6AD7435B-0C07-4BE0-BB70-2D27D89366ED}"/>
              </a:ext>
            </a:extLst>
          </p:cNvPr>
          <p:cNvCxnSpPr>
            <a:cxnSpLocks/>
          </p:cNvCxnSpPr>
          <p:nvPr/>
        </p:nvCxnSpPr>
        <p:spPr>
          <a:xfrm>
            <a:off x="4591236" y="5177101"/>
            <a:ext cx="290285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29">
            <a:extLst>
              <a:ext uri="{FF2B5EF4-FFF2-40B4-BE49-F238E27FC236}">
                <a16:creationId xmlns:a16="http://schemas.microsoft.com/office/drawing/2014/main" id="{398E0141-9ACC-4FC4-C1AC-0DE2C01D84E6}"/>
              </a:ext>
            </a:extLst>
          </p:cNvPr>
          <p:cNvCxnSpPr>
            <a:cxnSpLocks/>
          </p:cNvCxnSpPr>
          <p:nvPr/>
        </p:nvCxnSpPr>
        <p:spPr>
          <a:xfrm flipH="1">
            <a:off x="6124118" y="2804823"/>
            <a:ext cx="4465" cy="2358272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30">
            <a:extLst>
              <a:ext uri="{FF2B5EF4-FFF2-40B4-BE49-F238E27FC236}">
                <a16:creationId xmlns:a16="http://schemas.microsoft.com/office/drawing/2014/main" id="{FAD76A17-2D22-DACA-7D1F-4B14443D465E}"/>
              </a:ext>
            </a:extLst>
          </p:cNvPr>
          <p:cNvCxnSpPr>
            <a:cxnSpLocks/>
          </p:cNvCxnSpPr>
          <p:nvPr/>
        </p:nvCxnSpPr>
        <p:spPr>
          <a:xfrm>
            <a:off x="6110184" y="5164660"/>
            <a:ext cx="290285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31">
            <a:extLst>
              <a:ext uri="{FF2B5EF4-FFF2-40B4-BE49-F238E27FC236}">
                <a16:creationId xmlns:a16="http://schemas.microsoft.com/office/drawing/2014/main" id="{6BEE8A25-F941-26A7-6890-2680FA794ABA}"/>
              </a:ext>
            </a:extLst>
          </p:cNvPr>
          <p:cNvCxnSpPr>
            <a:cxnSpLocks/>
          </p:cNvCxnSpPr>
          <p:nvPr/>
        </p:nvCxnSpPr>
        <p:spPr>
          <a:xfrm>
            <a:off x="6124118" y="2804823"/>
            <a:ext cx="290285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33">
            <a:extLst>
              <a:ext uri="{FF2B5EF4-FFF2-40B4-BE49-F238E27FC236}">
                <a16:creationId xmlns:a16="http://schemas.microsoft.com/office/drawing/2014/main" id="{318C3319-DE4A-DEE2-2204-B9139DB34E19}"/>
              </a:ext>
            </a:extLst>
          </p:cNvPr>
          <p:cNvCxnSpPr>
            <a:cxnSpLocks/>
          </p:cNvCxnSpPr>
          <p:nvPr/>
        </p:nvCxnSpPr>
        <p:spPr>
          <a:xfrm>
            <a:off x="5974109" y="5168033"/>
            <a:ext cx="145142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35">
            <a:extLst>
              <a:ext uri="{FF2B5EF4-FFF2-40B4-BE49-F238E27FC236}">
                <a16:creationId xmlns:a16="http://schemas.microsoft.com/office/drawing/2014/main" id="{3C96A018-5906-BC03-4C64-1F646DFEEAF6}"/>
              </a:ext>
            </a:extLst>
          </p:cNvPr>
          <p:cNvCxnSpPr>
            <a:cxnSpLocks/>
          </p:cNvCxnSpPr>
          <p:nvPr/>
        </p:nvCxnSpPr>
        <p:spPr>
          <a:xfrm>
            <a:off x="10562654" y="1724470"/>
            <a:ext cx="0" cy="501156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36">
            <a:extLst>
              <a:ext uri="{FF2B5EF4-FFF2-40B4-BE49-F238E27FC236}">
                <a16:creationId xmlns:a16="http://schemas.microsoft.com/office/drawing/2014/main" id="{25E065BE-1C86-E2CB-D052-17BD8F53F872}"/>
              </a:ext>
            </a:extLst>
          </p:cNvPr>
          <p:cNvCxnSpPr>
            <a:cxnSpLocks/>
          </p:cNvCxnSpPr>
          <p:nvPr/>
        </p:nvCxnSpPr>
        <p:spPr>
          <a:xfrm>
            <a:off x="8737307" y="1898680"/>
            <a:ext cx="0" cy="324081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40">
            <a:extLst>
              <a:ext uri="{FF2B5EF4-FFF2-40B4-BE49-F238E27FC236}">
                <a16:creationId xmlns:a16="http://schemas.microsoft.com/office/drawing/2014/main" id="{CB57B8AE-F5E6-B41A-FBAE-4CBC5D2E58BF}"/>
              </a:ext>
            </a:extLst>
          </p:cNvPr>
          <p:cNvCxnSpPr>
            <a:cxnSpLocks/>
          </p:cNvCxnSpPr>
          <p:nvPr/>
        </p:nvCxnSpPr>
        <p:spPr>
          <a:xfrm>
            <a:off x="7097180" y="1884611"/>
            <a:ext cx="0" cy="310014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42">
            <a:extLst>
              <a:ext uri="{FF2B5EF4-FFF2-40B4-BE49-F238E27FC236}">
                <a16:creationId xmlns:a16="http://schemas.microsoft.com/office/drawing/2014/main" id="{6998BD24-69A3-2C38-AC38-8A21B54E28AD}"/>
              </a:ext>
            </a:extLst>
          </p:cNvPr>
          <p:cNvCxnSpPr>
            <a:cxnSpLocks/>
          </p:cNvCxnSpPr>
          <p:nvPr/>
        </p:nvCxnSpPr>
        <p:spPr>
          <a:xfrm>
            <a:off x="6926026" y="1724470"/>
            <a:ext cx="0" cy="484223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45">
            <a:extLst>
              <a:ext uri="{FF2B5EF4-FFF2-40B4-BE49-F238E27FC236}">
                <a16:creationId xmlns:a16="http://schemas.microsoft.com/office/drawing/2014/main" id="{D95DF593-BF89-A0E7-94D8-84A6CF254B3E}"/>
              </a:ext>
            </a:extLst>
          </p:cNvPr>
          <p:cNvCxnSpPr>
            <a:cxnSpLocks/>
          </p:cNvCxnSpPr>
          <p:nvPr/>
        </p:nvCxnSpPr>
        <p:spPr>
          <a:xfrm flipH="1" flipV="1">
            <a:off x="7097180" y="1892274"/>
            <a:ext cx="1642468" cy="6405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48">
            <a:extLst>
              <a:ext uri="{FF2B5EF4-FFF2-40B4-BE49-F238E27FC236}">
                <a16:creationId xmlns:a16="http://schemas.microsoft.com/office/drawing/2014/main" id="{01B9FB04-6B33-BC5A-D931-EDCE48B49A91}"/>
              </a:ext>
            </a:extLst>
          </p:cNvPr>
          <p:cNvCxnSpPr>
            <a:cxnSpLocks/>
          </p:cNvCxnSpPr>
          <p:nvPr/>
        </p:nvCxnSpPr>
        <p:spPr>
          <a:xfrm flipH="1">
            <a:off x="6926026" y="1724470"/>
            <a:ext cx="3639379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57">
            <a:extLst>
              <a:ext uri="{FF2B5EF4-FFF2-40B4-BE49-F238E27FC236}">
                <a16:creationId xmlns:a16="http://schemas.microsoft.com/office/drawing/2014/main" id="{29547A97-1457-CC87-786B-A9B74BA216A7}"/>
              </a:ext>
            </a:extLst>
          </p:cNvPr>
          <p:cNvSpPr txBox="1"/>
          <p:nvPr/>
        </p:nvSpPr>
        <p:spPr>
          <a:xfrm>
            <a:off x="874536" y="4464492"/>
            <a:ext cx="12438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schemeClr val="bg1"/>
                </a:solidFill>
              </a:rPr>
              <a:t>REPORT:</a:t>
            </a:r>
          </a:p>
          <a:p>
            <a:r>
              <a:rPr lang="en-DK" sz="1000" dirty="0">
                <a:solidFill>
                  <a:schemeClr val="bg1"/>
                </a:solidFill>
              </a:rPr>
              <a:t>Donor or donor child disease discovered and reported to Cryos</a:t>
            </a:r>
          </a:p>
        </p:txBody>
      </p:sp>
      <p:sp>
        <p:nvSpPr>
          <p:cNvPr id="24" name="TextBox 59">
            <a:extLst>
              <a:ext uri="{FF2B5EF4-FFF2-40B4-BE49-F238E27FC236}">
                <a16:creationId xmlns:a16="http://schemas.microsoft.com/office/drawing/2014/main" id="{A204DFD8-0849-851D-A427-123DC8427A31}"/>
              </a:ext>
            </a:extLst>
          </p:cNvPr>
          <p:cNvSpPr txBox="1"/>
          <p:nvPr/>
        </p:nvSpPr>
        <p:spPr>
          <a:xfrm>
            <a:off x="5186678" y="5609669"/>
            <a:ext cx="11068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K" sz="1000" dirty="0">
                <a:solidFill>
                  <a:schemeClr val="bg1"/>
                </a:solidFill>
              </a:rPr>
              <a:t>Analysis</a:t>
            </a:r>
            <a:r>
              <a:rPr lang="da-DK" sz="1000" dirty="0">
                <a:solidFill>
                  <a:schemeClr val="bg1"/>
                </a:solidFill>
              </a:rPr>
              <a:t> and </a:t>
            </a:r>
            <a:r>
              <a:rPr lang="da-DK" sz="1000" dirty="0" err="1">
                <a:solidFill>
                  <a:schemeClr val="bg1"/>
                </a:solidFill>
              </a:rPr>
              <a:t>evaluation</a:t>
            </a:r>
            <a:endParaRPr lang="en-DK" sz="1000" dirty="0">
              <a:solidFill>
                <a:schemeClr val="bg1"/>
              </a:solidFill>
            </a:endParaRPr>
          </a:p>
        </p:txBody>
      </p:sp>
      <p:sp>
        <p:nvSpPr>
          <p:cNvPr id="25" name="TextBox 60">
            <a:extLst>
              <a:ext uri="{FF2B5EF4-FFF2-40B4-BE49-F238E27FC236}">
                <a16:creationId xmlns:a16="http://schemas.microsoft.com/office/drawing/2014/main" id="{81D0758D-2B50-0CC6-7420-5FED8D405290}"/>
              </a:ext>
            </a:extLst>
          </p:cNvPr>
          <p:cNvSpPr txBox="1"/>
          <p:nvPr/>
        </p:nvSpPr>
        <p:spPr>
          <a:xfrm>
            <a:off x="6515318" y="5689343"/>
            <a:ext cx="2230397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1" dirty="0">
                <a:solidFill>
                  <a:schemeClr val="bg1"/>
                </a:solidFill>
              </a:rPr>
              <a:t>RELEASE</a:t>
            </a:r>
            <a:r>
              <a:rPr lang="en-DK" sz="1100" b="1" dirty="0">
                <a:solidFill>
                  <a:schemeClr val="bg1"/>
                </a:solidFill>
              </a:rPr>
              <a:t>:</a:t>
            </a:r>
          </a:p>
          <a:p>
            <a:r>
              <a:rPr lang="en-DK" sz="1000" dirty="0">
                <a:solidFill>
                  <a:schemeClr val="bg1"/>
                </a:solidFill>
              </a:rPr>
              <a:t>Donor cannot be the cause </a:t>
            </a:r>
          </a:p>
          <a:p>
            <a:r>
              <a:rPr lang="en-DK" sz="1000" dirty="0">
                <a:solidFill>
                  <a:schemeClr val="bg1"/>
                </a:solidFill>
              </a:rPr>
              <a:t>– the donor is released again</a:t>
            </a:r>
          </a:p>
        </p:txBody>
      </p:sp>
      <p:sp>
        <p:nvSpPr>
          <p:cNvPr id="26" name="TextBox 61">
            <a:extLst>
              <a:ext uri="{FF2B5EF4-FFF2-40B4-BE49-F238E27FC236}">
                <a16:creationId xmlns:a16="http://schemas.microsoft.com/office/drawing/2014/main" id="{407108D5-BE9F-E6A1-3062-B2AD99113890}"/>
              </a:ext>
            </a:extLst>
          </p:cNvPr>
          <p:cNvSpPr txBox="1"/>
          <p:nvPr/>
        </p:nvSpPr>
        <p:spPr>
          <a:xfrm>
            <a:off x="6457702" y="3278414"/>
            <a:ext cx="1448444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1" dirty="0">
                <a:solidFill>
                  <a:schemeClr val="bg1"/>
                </a:solidFill>
              </a:rPr>
              <a:t>EVALUATION</a:t>
            </a:r>
            <a:r>
              <a:rPr lang="en-DK" sz="1100" b="1" dirty="0">
                <a:solidFill>
                  <a:schemeClr val="bg1"/>
                </a:solidFill>
              </a:rPr>
              <a:t>:</a:t>
            </a:r>
          </a:p>
          <a:p>
            <a:r>
              <a:rPr lang="en-DK" sz="1000" dirty="0">
                <a:solidFill>
                  <a:schemeClr val="bg1"/>
                </a:solidFill>
              </a:rPr>
              <a:t>Donor might be the cause – investigation continues</a:t>
            </a:r>
          </a:p>
        </p:txBody>
      </p:sp>
      <p:sp>
        <p:nvSpPr>
          <p:cNvPr id="27" name="TextBox 62">
            <a:extLst>
              <a:ext uri="{FF2B5EF4-FFF2-40B4-BE49-F238E27FC236}">
                <a16:creationId xmlns:a16="http://schemas.microsoft.com/office/drawing/2014/main" id="{3B656F46-F42F-4DB4-1D67-51F00242F0CA}"/>
              </a:ext>
            </a:extLst>
          </p:cNvPr>
          <p:cNvSpPr txBox="1"/>
          <p:nvPr/>
        </p:nvSpPr>
        <p:spPr>
          <a:xfrm>
            <a:off x="10042463" y="3272158"/>
            <a:ext cx="17620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000" b="1" dirty="0">
                <a:solidFill>
                  <a:schemeClr val="bg1"/>
                </a:solidFill>
              </a:rPr>
              <a:t>BLOCK</a:t>
            </a:r>
            <a:r>
              <a:rPr lang="da-DK" sz="1000" dirty="0">
                <a:solidFill>
                  <a:schemeClr val="bg1"/>
                </a:solidFill>
              </a:rPr>
              <a:t>:</a:t>
            </a:r>
          </a:p>
          <a:p>
            <a:r>
              <a:rPr lang="en-DK" sz="1000" dirty="0">
                <a:solidFill>
                  <a:schemeClr val="bg1"/>
                </a:solidFill>
              </a:rPr>
              <a:t>The condition is registered on the donor’s files and Summary of Records. Consent must be signed before use.</a:t>
            </a:r>
          </a:p>
        </p:txBody>
      </p:sp>
      <p:sp>
        <p:nvSpPr>
          <p:cNvPr id="28" name="TextBox 63">
            <a:extLst>
              <a:ext uri="{FF2B5EF4-FFF2-40B4-BE49-F238E27FC236}">
                <a16:creationId xmlns:a16="http://schemas.microsoft.com/office/drawing/2014/main" id="{941F4598-3777-68F5-4188-6398C68A65A2}"/>
              </a:ext>
            </a:extLst>
          </p:cNvPr>
          <p:cNvSpPr txBox="1"/>
          <p:nvPr/>
        </p:nvSpPr>
        <p:spPr>
          <a:xfrm>
            <a:off x="8178593" y="3279845"/>
            <a:ext cx="136463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00" b="1" dirty="0">
                <a:solidFill>
                  <a:schemeClr val="bg1"/>
                </a:solidFill>
              </a:rPr>
              <a:t>RELEASE</a:t>
            </a:r>
            <a:r>
              <a:rPr lang="en-DK" sz="1100" b="1" dirty="0">
                <a:solidFill>
                  <a:schemeClr val="bg1"/>
                </a:solidFill>
              </a:rPr>
              <a:t>:</a:t>
            </a:r>
          </a:p>
          <a:p>
            <a:r>
              <a:rPr lang="en-DK" sz="1000" dirty="0">
                <a:solidFill>
                  <a:schemeClr val="bg1"/>
                </a:solidFill>
              </a:rPr>
              <a:t>Donor cannot be the cause – the donor is released again</a:t>
            </a:r>
          </a:p>
        </p:txBody>
      </p:sp>
      <p:pic>
        <p:nvPicPr>
          <p:cNvPr id="29" name="Picture 4" descr="Icon&#10;&#10;Description automatically generated">
            <a:extLst>
              <a:ext uri="{FF2B5EF4-FFF2-40B4-BE49-F238E27FC236}">
                <a16:creationId xmlns:a16="http://schemas.microsoft.com/office/drawing/2014/main" id="{356BACE9-FBBF-6701-AB3D-CD7AC8CC4CC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863" y="2438858"/>
            <a:ext cx="748800" cy="748800"/>
          </a:xfrm>
          <a:prstGeom prst="rect">
            <a:avLst/>
          </a:prstGeom>
        </p:spPr>
      </p:pic>
      <p:pic>
        <p:nvPicPr>
          <p:cNvPr id="30" name="Picture 6" descr="Icon&#10;&#10;Description automatically generated">
            <a:extLst>
              <a:ext uri="{FF2B5EF4-FFF2-40B4-BE49-F238E27FC236}">
                <a16:creationId xmlns:a16="http://schemas.microsoft.com/office/drawing/2014/main" id="{C9B2E724-1078-D9AC-97EB-BEC43148B5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4671" y="3569941"/>
            <a:ext cx="748800" cy="748800"/>
          </a:xfrm>
          <a:prstGeom prst="rect">
            <a:avLst/>
          </a:prstGeom>
        </p:spPr>
      </p:pic>
      <p:sp>
        <p:nvSpPr>
          <p:cNvPr id="31" name="TextBox 8">
            <a:extLst>
              <a:ext uri="{FF2B5EF4-FFF2-40B4-BE49-F238E27FC236}">
                <a16:creationId xmlns:a16="http://schemas.microsoft.com/office/drawing/2014/main" id="{17791BF6-7C5B-94FF-E334-05FA1F9CF078}"/>
              </a:ext>
            </a:extLst>
          </p:cNvPr>
          <p:cNvSpPr txBox="1"/>
          <p:nvPr/>
        </p:nvSpPr>
        <p:spPr>
          <a:xfrm>
            <a:off x="3619209" y="1552203"/>
            <a:ext cx="12063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RELEASE: </a:t>
            </a:r>
          </a:p>
          <a:p>
            <a:r>
              <a:rPr lang="en-DK" sz="1000" dirty="0">
                <a:solidFill>
                  <a:schemeClr val="bg1"/>
                </a:solidFill>
              </a:rPr>
              <a:t>Donor </a:t>
            </a:r>
            <a:r>
              <a:rPr lang="en-US" sz="1000" dirty="0">
                <a:solidFill>
                  <a:schemeClr val="bg1"/>
                </a:solidFill>
              </a:rPr>
              <a:t>cannot be the cause and the report can be rejected</a:t>
            </a:r>
            <a:endParaRPr lang="en-DK" sz="1000" dirty="0">
              <a:solidFill>
                <a:schemeClr val="bg1"/>
              </a:solidFill>
            </a:endParaRPr>
          </a:p>
        </p:txBody>
      </p:sp>
      <p:sp>
        <p:nvSpPr>
          <p:cNvPr id="32" name="TextBox 10">
            <a:extLst>
              <a:ext uri="{FF2B5EF4-FFF2-40B4-BE49-F238E27FC236}">
                <a16:creationId xmlns:a16="http://schemas.microsoft.com/office/drawing/2014/main" id="{68588EB8-BB58-C513-FF23-EA40463A6B74}"/>
              </a:ext>
            </a:extLst>
          </p:cNvPr>
          <p:cNvSpPr txBox="1"/>
          <p:nvPr/>
        </p:nvSpPr>
        <p:spPr>
          <a:xfrm>
            <a:off x="2186812" y="4461755"/>
            <a:ext cx="9380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Assessment of report</a:t>
            </a:r>
            <a:endParaRPr lang="en-DK" sz="1000" dirty="0">
              <a:solidFill>
                <a:schemeClr val="bg1"/>
              </a:solidFill>
            </a:endParaRPr>
          </a:p>
        </p:txBody>
      </p:sp>
      <p:cxnSp>
        <p:nvCxnSpPr>
          <p:cNvPr id="33" name="Straight Connector 12">
            <a:extLst>
              <a:ext uri="{FF2B5EF4-FFF2-40B4-BE49-F238E27FC236}">
                <a16:creationId xmlns:a16="http://schemas.microsoft.com/office/drawing/2014/main" id="{443C570A-1382-0782-5C5D-D3FBAECA73A7}"/>
              </a:ext>
            </a:extLst>
          </p:cNvPr>
          <p:cNvCxnSpPr>
            <a:cxnSpLocks/>
          </p:cNvCxnSpPr>
          <p:nvPr/>
        </p:nvCxnSpPr>
        <p:spPr>
          <a:xfrm flipH="1">
            <a:off x="3234736" y="2817264"/>
            <a:ext cx="4465" cy="2358272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14">
            <a:extLst>
              <a:ext uri="{FF2B5EF4-FFF2-40B4-BE49-F238E27FC236}">
                <a16:creationId xmlns:a16="http://schemas.microsoft.com/office/drawing/2014/main" id="{F300A5B3-3AD2-E118-9FBD-771F2B458434}"/>
              </a:ext>
            </a:extLst>
          </p:cNvPr>
          <p:cNvCxnSpPr>
            <a:cxnSpLocks/>
          </p:cNvCxnSpPr>
          <p:nvPr/>
        </p:nvCxnSpPr>
        <p:spPr>
          <a:xfrm>
            <a:off x="3230133" y="5177101"/>
            <a:ext cx="290285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15">
            <a:extLst>
              <a:ext uri="{FF2B5EF4-FFF2-40B4-BE49-F238E27FC236}">
                <a16:creationId xmlns:a16="http://schemas.microsoft.com/office/drawing/2014/main" id="{BD7E41D5-8E96-A747-898F-FE8BF9947777}"/>
              </a:ext>
            </a:extLst>
          </p:cNvPr>
          <p:cNvCxnSpPr>
            <a:cxnSpLocks/>
          </p:cNvCxnSpPr>
          <p:nvPr/>
        </p:nvCxnSpPr>
        <p:spPr>
          <a:xfrm>
            <a:off x="3234736" y="2817264"/>
            <a:ext cx="290285" cy="0"/>
          </a:xfrm>
          <a:prstGeom prst="straightConnector1">
            <a:avLst/>
          </a:prstGeom>
          <a:ln w="127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16">
            <a:extLst>
              <a:ext uri="{FF2B5EF4-FFF2-40B4-BE49-F238E27FC236}">
                <a16:creationId xmlns:a16="http://schemas.microsoft.com/office/drawing/2014/main" id="{D95507AB-FBB3-6A39-8034-14093A76A10C}"/>
              </a:ext>
            </a:extLst>
          </p:cNvPr>
          <p:cNvCxnSpPr>
            <a:cxnSpLocks/>
          </p:cNvCxnSpPr>
          <p:nvPr/>
        </p:nvCxnSpPr>
        <p:spPr>
          <a:xfrm>
            <a:off x="3094058" y="3995480"/>
            <a:ext cx="145142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8">
            <a:extLst>
              <a:ext uri="{FF2B5EF4-FFF2-40B4-BE49-F238E27FC236}">
                <a16:creationId xmlns:a16="http://schemas.microsoft.com/office/drawing/2014/main" id="{F1C1E5E3-D73A-0A5A-960E-E19603D1F8FD}"/>
              </a:ext>
            </a:extLst>
          </p:cNvPr>
          <p:cNvSpPr txBox="1"/>
          <p:nvPr/>
        </p:nvSpPr>
        <p:spPr>
          <a:xfrm>
            <a:off x="3453100" y="5670525"/>
            <a:ext cx="12063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QUARANTINE: </a:t>
            </a:r>
            <a:r>
              <a:rPr lang="en-DK" sz="1000" dirty="0">
                <a:solidFill>
                  <a:schemeClr val="bg1"/>
                </a:solidFill>
              </a:rPr>
              <a:t>Donor </a:t>
            </a:r>
            <a:r>
              <a:rPr lang="da-DK" sz="1000" dirty="0" err="1">
                <a:solidFill>
                  <a:schemeClr val="bg1"/>
                </a:solidFill>
              </a:rPr>
              <a:t>might</a:t>
            </a:r>
            <a:r>
              <a:rPr lang="en-US" sz="1000" dirty="0">
                <a:solidFill>
                  <a:schemeClr val="bg1"/>
                </a:solidFill>
              </a:rPr>
              <a:t> be the cause </a:t>
            </a:r>
            <a:endParaRPr lang="en-DK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509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3AC7358-B60D-5EC2-90C0-834E4272F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Case: Child with </a:t>
            </a:r>
            <a:r>
              <a:rPr lang="da-DK" dirty="0" err="1"/>
              <a:t>Condition</a:t>
            </a:r>
            <a:endParaRPr lang="da-DK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C42260-065E-D4C2-8403-08081A58E213}"/>
              </a:ext>
            </a:extLst>
          </p:cNvPr>
          <p:cNvSpPr txBox="1"/>
          <p:nvPr/>
        </p:nvSpPr>
        <p:spPr>
          <a:xfrm>
            <a:off x="6702458" y="1923068"/>
            <a:ext cx="433125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Alagille</a:t>
            </a:r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reported</a:t>
            </a:r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donor </a:t>
            </a:r>
            <a:r>
              <a:rPr lang="da-DK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concieved</a:t>
            </a:r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child</a:t>
            </a:r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endParaRPr lang="da-DK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a-DK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a-DK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a-DK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a-DK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a-DK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212A07-2FF4-BF6C-1994-CF796175D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981" y="3297443"/>
            <a:ext cx="2753109" cy="2762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F6DDB3-23A0-49B5-B546-14957A926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184" y="4130339"/>
            <a:ext cx="7524627" cy="11431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141E62D-88C2-F888-B87D-44A252736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11970" y="2830666"/>
            <a:ext cx="858996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BD8D8-E898-B10F-F765-45CB72027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0640" y="5095681"/>
            <a:ext cx="3912171" cy="171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42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ur Science - ERA Lab">
            <a:extLst>
              <a:ext uri="{FF2B5EF4-FFF2-40B4-BE49-F238E27FC236}">
                <a16:creationId xmlns:a16="http://schemas.microsoft.com/office/drawing/2014/main" id="{F24C0822-72E1-D4A0-2F5A-58BF3D0E9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49" y="2027839"/>
            <a:ext cx="6388907" cy="464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E09A1C-8A33-8F55-45E3-5E0291BEF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5323" y="77822"/>
            <a:ext cx="4655285" cy="209331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906A124-821C-A030-30BB-FBB98A7638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da-DK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Manual </a:t>
            </a:r>
            <a:r>
              <a:rPr lang="da-DK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process</a:t>
            </a:r>
            <a:r>
              <a:rPr lang="da-DK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Disease</a:t>
            </a:r>
            <a:r>
              <a:rPr lang="da-DK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assesment</a:t>
            </a:r>
            <a:endParaRPr lang="da-DK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Heritability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assesment</a:t>
            </a:r>
            <a:endParaRPr lang="da-DK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Recurrence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risk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above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1%?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General </a:t>
            </a:r>
            <a:r>
              <a:rPr lang="da-DK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description</a:t>
            </a:r>
            <a:endParaRPr lang="da-DK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a-DK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Donor is </a:t>
            </a:r>
            <a:r>
              <a:rPr lang="da-DK" b="1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Quarantined</a:t>
            </a:r>
            <a:endParaRPr lang="da-DK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a-DK" sz="14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sz="14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da-DK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Automated </a:t>
            </a:r>
            <a:r>
              <a:rPr lang="da-DK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process</a:t>
            </a:r>
            <a:r>
              <a:rPr lang="da-DK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Information sent to </a:t>
            </a:r>
            <a:r>
              <a:rPr lang="da-DK" sz="14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Clinics </a:t>
            </a:r>
            <a:r>
              <a:rPr lang="da-DK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who</a:t>
            </a:r>
            <a:r>
              <a:rPr lang="da-DK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have </a:t>
            </a:r>
            <a:r>
              <a:rPr lang="da-DK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bought</a:t>
            </a:r>
            <a:r>
              <a:rPr lang="da-DK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or </a:t>
            </a:r>
          </a:p>
          <a:p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    </a:t>
            </a:r>
            <a:r>
              <a:rPr lang="da-DK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reserved</a:t>
            </a:r>
            <a:r>
              <a:rPr lang="da-DK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the donor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Clinics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are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informed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by </a:t>
            </a:r>
            <a:r>
              <a:rPr lang="da-DK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Donors in </a:t>
            </a:r>
            <a:r>
              <a:rPr lang="da-DK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quarantine</a:t>
            </a:r>
            <a:r>
              <a:rPr lang="da-DK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can</a:t>
            </a:r>
            <a:r>
              <a:rPr lang="da-DK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not </a:t>
            </a:r>
            <a:r>
              <a:rPr lang="da-DK" sz="14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</a:t>
            </a:r>
            <a:r>
              <a:rPr lang="da-DK" sz="14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sold or send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General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description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visible on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our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website</a:t>
            </a:r>
            <a:endParaRPr lang="da-DK" sz="14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7ED50B5-015E-A971-B92D-45399B56A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Evaluation and Information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11BC05-96BE-DD1A-2D3F-9D8B7365D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02" y="928046"/>
            <a:ext cx="12008998" cy="3289859"/>
          </a:xfrm>
          <a:prstGeom prst="rect">
            <a:avLst/>
          </a:prstGeom>
        </p:spPr>
      </p:pic>
      <p:pic>
        <p:nvPicPr>
          <p:cNvPr id="4" name="Picture 2" descr="Autosomal dominant inheritance pattern">
            <a:extLst>
              <a:ext uri="{FF2B5EF4-FFF2-40B4-BE49-F238E27FC236}">
                <a16:creationId xmlns:a16="http://schemas.microsoft.com/office/drawing/2014/main" id="{4C64E2A3-D3DA-3D6C-4E64-441409D73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885" y="2981353"/>
            <a:ext cx="4822580" cy="2040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8C1758-8CEC-8A2C-0990-DC24F7DC0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5348" y="4937759"/>
            <a:ext cx="11479950" cy="179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16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E68E1DC2-F4B0-077E-B593-426B83BFCFF7}"/>
              </a:ext>
            </a:extLst>
          </p:cNvPr>
          <p:cNvSpPr txBox="1"/>
          <p:nvPr/>
        </p:nvSpPr>
        <p:spPr>
          <a:xfrm>
            <a:off x="593889" y="622169"/>
            <a:ext cx="4817097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Test of Donor and Evaluation</a:t>
            </a:r>
          </a:p>
          <a:p>
            <a:endParaRPr lang="da-DK" dirty="0"/>
          </a:p>
          <a:p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Manual </a:t>
            </a:r>
            <a:r>
              <a:rPr lang="da-DK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process</a:t>
            </a:r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 test or not to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Always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external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testing</a:t>
            </a:r>
            <a:endParaRPr lang="da-DK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Recurrence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risk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above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or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below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1%?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General </a:t>
            </a:r>
            <a:r>
              <a:rPr lang="da-DK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description</a:t>
            </a:r>
            <a:endParaRPr lang="da-DK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a-DK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a-DK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Donor is </a:t>
            </a:r>
            <a:r>
              <a:rPr lang="da-DK" b="1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Released</a:t>
            </a:r>
            <a:endParaRPr lang="da-DK" b="1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Automated </a:t>
            </a:r>
            <a:r>
              <a:rPr lang="da-DK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process</a:t>
            </a:r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Information sent to </a:t>
            </a:r>
            <a:r>
              <a:rPr lang="da-DK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Clinics </a:t>
            </a:r>
            <a:r>
              <a:rPr lang="da-DK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who</a:t>
            </a:r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have </a:t>
            </a:r>
            <a:r>
              <a:rPr lang="da-DK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bought</a:t>
            </a:r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or made reservation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Clinics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are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informed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by </a:t>
            </a:r>
            <a:r>
              <a:rPr lang="da-DK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e-mail</a:t>
            </a:r>
            <a:endParaRPr lang="da-DK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0406AF-951B-7F40-34D5-90FC44177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9357" y="3122510"/>
            <a:ext cx="7932643" cy="15752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27C5E2-1905-8FF0-954E-7F1DF95EC3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1946" y="176940"/>
            <a:ext cx="3731549" cy="16508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B2068C-A448-8991-3981-790CEDDAC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4060" y="5673777"/>
            <a:ext cx="6782747" cy="112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893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22BF7FFA-128E-4A6A-9A80-210782BAD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9469" y="839755"/>
            <a:ext cx="7296471" cy="3993502"/>
          </a:xfrm>
        </p:spPr>
        <p:txBody>
          <a:bodyPr/>
          <a:lstStyle/>
          <a:p>
            <a:r>
              <a:rPr lang="da-DK" sz="2800" dirty="0"/>
              <a:t>A </a:t>
            </a:r>
            <a:r>
              <a:rPr lang="da-DK" sz="2800" dirty="0" err="1"/>
              <a:t>second</a:t>
            </a:r>
            <a:r>
              <a:rPr lang="da-DK" sz="2800" dirty="0"/>
              <a:t> </a:t>
            </a:r>
            <a:r>
              <a:rPr lang="da-DK" sz="2800" dirty="0" err="1"/>
              <a:t>child</a:t>
            </a:r>
            <a:r>
              <a:rPr lang="da-DK" sz="2800" dirty="0"/>
              <a:t> with same </a:t>
            </a:r>
            <a:r>
              <a:rPr lang="da-DK" sz="2800" dirty="0" err="1"/>
              <a:t>disease</a:t>
            </a:r>
            <a:r>
              <a:rPr lang="da-DK" sz="2800" dirty="0"/>
              <a:t>  </a:t>
            </a:r>
            <a:r>
              <a:rPr lang="da-DK" sz="2800" dirty="0" err="1"/>
              <a:t>years</a:t>
            </a:r>
            <a:r>
              <a:rPr lang="da-DK" sz="2800" dirty="0"/>
              <a:t> </a:t>
            </a:r>
            <a:r>
              <a:rPr lang="da-DK" sz="2800" dirty="0" err="1"/>
              <a:t>later</a:t>
            </a:r>
            <a:endParaRPr lang="da-DK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Two</a:t>
            </a:r>
            <a:r>
              <a:rPr lang="da-DK" dirty="0"/>
              <a:t> </a:t>
            </a:r>
            <a:r>
              <a:rPr lang="da-DK" dirty="0" err="1"/>
              <a:t>children</a:t>
            </a:r>
            <a:r>
              <a:rPr lang="da-DK" dirty="0"/>
              <a:t> with same </a:t>
            </a:r>
            <a:r>
              <a:rPr lang="da-DK" dirty="0" err="1"/>
              <a:t>genetic</a:t>
            </a:r>
            <a:r>
              <a:rPr lang="da-DK" dirty="0"/>
              <a:t> variant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Several</a:t>
            </a:r>
            <a:r>
              <a:rPr lang="da-DK" dirty="0"/>
              <a:t> </a:t>
            </a:r>
            <a:r>
              <a:rPr lang="da-DK" dirty="0" err="1"/>
              <a:t>pregnancies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reported</a:t>
            </a:r>
            <a:r>
              <a:rPr lang="da-DK" dirty="0"/>
              <a:t> </a:t>
            </a:r>
            <a:r>
              <a:rPr lang="da-DK" dirty="0" err="1"/>
              <a:t>world</a:t>
            </a:r>
            <a:r>
              <a:rPr lang="da-DK" dirty="0"/>
              <a:t> </a:t>
            </a:r>
            <a:r>
              <a:rPr lang="da-DK" dirty="0" err="1"/>
              <a:t>wide</a:t>
            </a:r>
            <a:r>
              <a:rPr lang="da-DK" dirty="0"/>
              <a:t> (&gt;10)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Healthy</a:t>
            </a:r>
            <a:r>
              <a:rPr lang="da-DK" dirty="0"/>
              <a:t> donor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E25E2B-2308-5F3A-79A4-37A933C66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7108069" cy="2184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4E99CF-F66F-46E9-2CDC-418EB82C0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42" y="5947411"/>
            <a:ext cx="6779784" cy="494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35350C6-2481-603D-0A78-2417C896E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573" y="0"/>
            <a:ext cx="4199427" cy="190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84DCEB-EA01-63A8-D4FD-3917DCD0C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17575"/>
            <a:ext cx="3816927" cy="1671771"/>
          </a:xfrm>
          <a:prstGeom prst="rect">
            <a:avLst/>
          </a:prstGeom>
        </p:spPr>
      </p:pic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A5DBFB9C-CF00-494E-B8F3-CCB0580EA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7601" y="540178"/>
            <a:ext cx="4427621" cy="4251742"/>
          </a:xfrm>
        </p:spPr>
        <p:txBody>
          <a:bodyPr/>
          <a:lstStyle/>
          <a:p>
            <a:r>
              <a:rPr lang="en-US" sz="3000" dirty="0"/>
              <a:t>Donor evaluation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New genetic test and evaluation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Sperm mosaicism could be low grade</a:t>
            </a:r>
          </a:p>
          <a:p>
            <a:endParaRPr lang="en-US" dirty="0"/>
          </a:p>
          <a:p>
            <a:r>
              <a:rPr lang="en-US" dirty="0"/>
              <a:t>Donor is </a:t>
            </a:r>
            <a:r>
              <a:rPr lang="en-US" b="1" dirty="0"/>
              <a:t>Blocked</a:t>
            </a:r>
          </a:p>
          <a:p>
            <a:endParaRPr lang="en-US" b="1" dirty="0"/>
          </a:p>
          <a:p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Automated </a:t>
            </a:r>
            <a:r>
              <a:rPr lang="da-DK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process</a:t>
            </a:r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Information to </a:t>
            </a:r>
            <a:r>
              <a:rPr lang="da-DK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Clinics &amp;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Information on </a:t>
            </a:r>
            <a:r>
              <a:rPr lang="da-DK" sz="1800" b="1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website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kern="1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Informed</a:t>
            </a:r>
            <a:r>
              <a:rPr lang="da-DK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by </a:t>
            </a:r>
            <a:r>
              <a:rPr lang="da-DK" b="1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e-mail</a:t>
            </a:r>
            <a:endParaRPr lang="da-DK" sz="1800" b="1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1E3585-C78E-A23F-C844-DDCD99B0F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2434" y="3520398"/>
            <a:ext cx="9428691" cy="316255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E6ACB03-95C9-9076-18B2-C323A4FEC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222" y="71361"/>
            <a:ext cx="4892623" cy="4329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56D1AF-5E51-7A63-EF3B-20D2826B8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609" y="1983334"/>
            <a:ext cx="762106" cy="11526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2344DA-BC45-8185-588F-6F4819DA04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1719" y="2142945"/>
            <a:ext cx="8249801" cy="257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73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Forum 30 Theme">
      <a:dk1>
        <a:srgbClr val="595959"/>
      </a:dk1>
      <a:lt1>
        <a:srgbClr val="FFFFFF"/>
      </a:lt1>
      <a:dk2>
        <a:srgbClr val="425B76"/>
      </a:dk2>
      <a:lt2>
        <a:srgbClr val="E8E8E8"/>
      </a:lt2>
      <a:accent1>
        <a:srgbClr val="425B76"/>
      </a:accent1>
      <a:accent2>
        <a:srgbClr val="FAA61A"/>
      </a:accent2>
      <a:accent3>
        <a:srgbClr val="D8D8D8"/>
      </a:accent3>
      <a:accent4>
        <a:srgbClr val="FFFFFF"/>
      </a:accent4>
      <a:accent5>
        <a:srgbClr val="FFFFFF"/>
      </a:accent5>
      <a:accent6>
        <a:srgbClr val="FFFFFF"/>
      </a:accent6>
      <a:hlink>
        <a:srgbClr val="FAA61A"/>
      </a:hlink>
      <a:folHlink>
        <a:srgbClr val="E59005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c76a06a-cd16-427e-91a1-cd5451a0a4bd">
      <UserInfo>
        <DisplayName>SharingLinks.70c60efe-c505-471c-83a3-d1e46d627821.OrganizationView.b73ecb0b-61fc-4278-aaaa-6f01623ae636</DisplayName>
        <AccountId>251</AccountId>
        <AccountType/>
      </UserInfo>
      <UserInfo>
        <DisplayName>Eoin McGrath</DisplayName>
        <AccountId>35</AccountId>
        <AccountType/>
      </UserInfo>
      <UserInfo>
        <DisplayName>Robert Eich</DisplayName>
        <AccountId>337</AccountId>
        <AccountType/>
      </UserInfo>
      <UserInfo>
        <DisplayName>Beatriz Perez</DisplayName>
        <AccountId>28</AccountId>
        <AccountType/>
      </UserInfo>
      <UserInfo>
        <DisplayName>Wendy Becerra</DisplayName>
        <AccountId>37</AccountId>
        <AccountType/>
      </UserInfo>
    </SharedWithUsers>
    <lcf76f155ced4ddcb4097134ff3c332f xmlns="08e3d5ac-ca22-4e28-9f1e-d2fd086a49d3">
      <Terms xmlns="http://schemas.microsoft.com/office/infopath/2007/PartnerControls"/>
    </lcf76f155ced4ddcb4097134ff3c332f>
    <TaxCatchAll xmlns="0c76a06a-cd16-427e-91a1-cd5451a0a4bd" xsi:nil="true"/>
    <MediaLengthInSeconds xmlns="08e3d5ac-ca22-4e28-9f1e-d2fd086a49d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6AF7C6DDDA8A4FAC9C12D744BD9A49" ma:contentTypeVersion="15" ma:contentTypeDescription="Create a new document." ma:contentTypeScope="" ma:versionID="0c3b8b9268f3bbe46e7df436748fb7aa">
  <xsd:schema xmlns:xsd="http://www.w3.org/2001/XMLSchema" xmlns:xs="http://www.w3.org/2001/XMLSchema" xmlns:p="http://schemas.microsoft.com/office/2006/metadata/properties" xmlns:ns2="0c76a06a-cd16-427e-91a1-cd5451a0a4bd" xmlns:ns3="08e3d5ac-ca22-4e28-9f1e-d2fd086a49d3" targetNamespace="http://schemas.microsoft.com/office/2006/metadata/properties" ma:root="true" ma:fieldsID="e83fe8c07e5ccd3532482a5a894fe3e4" ns2:_="" ns3:_="">
    <xsd:import namespace="0c76a06a-cd16-427e-91a1-cd5451a0a4bd"/>
    <xsd:import namespace="08e3d5ac-ca22-4e28-9f1e-d2fd086a49d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OCR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76a06a-cd16-427e-91a1-cd5451a0a4b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a55b8631-821b-43fa-8e02-b25f38415ba2}" ma:internalName="TaxCatchAll" ma:showField="CatchAllData" ma:web="0c76a06a-cd16-427e-91a1-cd5451a0a4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e3d5ac-ca22-4e28-9f1e-d2fd086a49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c3c0b10b-f899-45ff-8635-b8f7b60ab2b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7E3907B-B0AD-4A7D-9C9A-5E1F61EB995A}">
  <ds:schemaRefs>
    <ds:schemaRef ds:uri="http://schemas.microsoft.com/office/infopath/2007/PartnerControls"/>
    <ds:schemaRef ds:uri="http://purl.org/dc/terms/"/>
    <ds:schemaRef ds:uri="http://www.w3.org/XML/1998/namespace"/>
    <ds:schemaRef ds:uri="http://purl.org/dc/elements/1.1/"/>
    <ds:schemaRef ds:uri="0c76a06a-cd16-427e-91a1-cd5451a0a4bd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08e3d5ac-ca22-4e28-9f1e-d2fd086a49d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6871B58-B11B-4962-9400-11C829502A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D6D922C-74E6-408C-8DC5-7E2C56C7CF4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c76a06a-cd16-427e-91a1-cd5451a0a4bd"/>
    <ds:schemaRef ds:uri="08e3d5ac-ca22-4e28-9f1e-d2fd086a49d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2188</TotalTime>
  <Words>575</Words>
  <Application>Microsoft Office PowerPoint</Application>
  <PresentationFormat>Widescreen</PresentationFormat>
  <Paragraphs>120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Arial</vt:lpstr>
      <vt:lpstr>Calibri</vt:lpstr>
      <vt:lpstr>Proxima Nova Thin</vt:lpstr>
      <vt:lpstr>Verdana</vt:lpstr>
      <vt:lpstr>Custom Design</vt:lpstr>
      <vt:lpstr>PowerPoint Presentation</vt:lpstr>
      <vt:lpstr>The World’s Largest Sperm &amp; Egg Bank</vt:lpstr>
      <vt:lpstr>Agenda</vt:lpstr>
      <vt:lpstr>How we handle genetic conditions</vt:lpstr>
      <vt:lpstr>Case: Child with Condition</vt:lpstr>
      <vt:lpstr>Evaluation and Information</vt:lpstr>
      <vt:lpstr>PowerPoint Presentation</vt:lpstr>
      <vt:lpstr>PowerPoint Presentation</vt:lpstr>
      <vt:lpstr>PowerPoint Presentation</vt:lpstr>
      <vt:lpstr>Use of a Blocked donor</vt:lpstr>
      <vt:lpstr>What about the donor?</vt:lpstr>
      <vt:lpstr>PowerPoint Presentation</vt:lpstr>
      <vt:lpstr>Any questions?</vt:lpstr>
      <vt:lpstr>CRYOS Quota System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Rabe</dc:creator>
  <cp:lastModifiedBy>Dea Svaneby</cp:lastModifiedBy>
  <cp:revision>7</cp:revision>
  <cp:lastPrinted>2024-11-05T09:30:09Z</cp:lastPrinted>
  <dcterms:created xsi:type="dcterms:W3CDTF">2019-10-16T18:24:22Z</dcterms:created>
  <dcterms:modified xsi:type="dcterms:W3CDTF">2024-11-11T12:52:32Z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0x010100606AF7C6DDDA8A4FAC9C12D744BD9A49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lpwstr/>
  </property>
  <property fmtid="{D5CDD505-2E9C-101B-9397-08002B2CF9AE}" pid="9" name="MediaServiceImageTags">
    <vt:lpwstr/>
  </property>
</Properties>
</file>