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748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D6127-0955-9F79-92E3-6CC5794A03D8}" name="Christina Salinas" initials="CS" userId="S::christina.salinas@iccbba.org::e3229791-5f62-4536-83cc-e0c74f6ccf14" providerId="AD"/>
  <p188:author id="{45881DCB-BFCC-D470-B10B-A5B85C92E5F3}" name="Beatriz Perez" initials="BP" userId="S::Beatriz.Perez@iccbba.org::86ff7178-c6cf-42bb-8631-7c46e1c6d8eb" providerId="AD"/>
  <p188:author id="{DC33D5F9-99C2-D325-5B42-88B06C13A4A3}" name="Robert Eich" initials="RE" userId="S::robert.eich@iccbba.org::a57cbf95-d056-4219-a1f8-3e849b047d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7D7D"/>
    <a:srgbClr val="545454"/>
    <a:srgbClr val="425B76"/>
    <a:srgbClr val="3F3F3F"/>
    <a:srgbClr val="5AA2AF"/>
    <a:srgbClr val="50DCC7"/>
    <a:srgbClr val="064369"/>
    <a:srgbClr val="FDA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1F976-0E81-4B88-B590-DCF0FA8D0052}" v="235" dt="2024-09-26T17:36:40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3936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Eich" userId="a57cbf95-d056-4219-a1f8-3e849b047d67" providerId="ADAL" clId="{08C1F976-0E81-4B88-B590-DCF0FA8D0052}"/>
    <pc:docChg chg="undo custSel addSld delSld modMainMaster">
      <pc:chgData name="Robert Eich" userId="a57cbf95-d056-4219-a1f8-3e849b047d67" providerId="ADAL" clId="{08C1F976-0E81-4B88-B590-DCF0FA8D0052}" dt="2024-10-03T15:44:41.246" v="32" actId="680"/>
      <pc:docMkLst>
        <pc:docMk/>
      </pc:docMkLst>
      <pc:sldChg chg="add del">
        <pc:chgData name="Robert Eich" userId="a57cbf95-d056-4219-a1f8-3e849b047d67" providerId="ADAL" clId="{08C1F976-0E81-4B88-B590-DCF0FA8D0052}" dt="2024-09-26T16:12:28.142" v="1" actId="47"/>
        <pc:sldMkLst>
          <pc:docMk/>
          <pc:sldMk cId="4157407694" sldId="256"/>
        </pc:sldMkLst>
      </pc:sldChg>
      <pc:sldChg chg="del">
        <pc:chgData name="Robert Eich" userId="a57cbf95-d056-4219-a1f8-3e849b047d67" providerId="ADAL" clId="{08C1F976-0E81-4B88-B590-DCF0FA8D0052}" dt="2024-09-26T16:12:30.903" v="2" actId="47"/>
        <pc:sldMkLst>
          <pc:docMk/>
          <pc:sldMk cId="1713858619" sldId="257"/>
        </pc:sldMkLst>
      </pc:sldChg>
      <pc:sldChg chg="new del">
        <pc:chgData name="Robert Eich" userId="a57cbf95-d056-4219-a1f8-3e849b047d67" providerId="ADAL" clId="{08C1F976-0E81-4B88-B590-DCF0FA8D0052}" dt="2024-10-03T15:44:41.246" v="32" actId="680"/>
        <pc:sldMkLst>
          <pc:docMk/>
          <pc:sldMk cId="2981549130" sldId="257"/>
        </pc:sldMkLst>
      </pc:sldChg>
      <pc:sldChg chg="del">
        <pc:chgData name="Robert Eich" userId="a57cbf95-d056-4219-a1f8-3e849b047d67" providerId="ADAL" clId="{08C1F976-0E81-4B88-B590-DCF0FA8D0052}" dt="2024-09-26T16:12:32.360" v="3" actId="47"/>
        <pc:sldMkLst>
          <pc:docMk/>
          <pc:sldMk cId="217352355" sldId="258"/>
        </pc:sldMkLst>
      </pc:sldChg>
      <pc:sldChg chg="del">
        <pc:chgData name="Robert Eich" userId="a57cbf95-d056-4219-a1f8-3e849b047d67" providerId="ADAL" clId="{08C1F976-0E81-4B88-B590-DCF0FA8D0052}" dt="2024-09-26T16:12:33.192" v="4" actId="47"/>
        <pc:sldMkLst>
          <pc:docMk/>
          <pc:sldMk cId="4224595309" sldId="259"/>
        </pc:sldMkLst>
      </pc:sldChg>
      <pc:sldChg chg="del">
        <pc:chgData name="Robert Eich" userId="a57cbf95-d056-4219-a1f8-3e849b047d67" providerId="ADAL" clId="{08C1F976-0E81-4B88-B590-DCF0FA8D0052}" dt="2024-09-26T16:12:33.928" v="5" actId="47"/>
        <pc:sldMkLst>
          <pc:docMk/>
          <pc:sldMk cId="240164178" sldId="260"/>
        </pc:sldMkLst>
      </pc:sldChg>
      <pc:sldMasterChg chg="modSldLayout">
        <pc:chgData name="Robert Eich" userId="a57cbf95-d056-4219-a1f8-3e849b047d67" providerId="ADAL" clId="{08C1F976-0E81-4B88-B590-DCF0FA8D0052}" dt="2024-09-26T17:37:25.629" v="30"/>
        <pc:sldMasterMkLst>
          <pc:docMk/>
          <pc:sldMasterMk cId="3922154029" sldId="2147483670"/>
        </pc:sldMasterMkLst>
        <pc:sldLayoutChg chg="modSp mod">
          <pc:chgData name="Robert Eich" userId="a57cbf95-d056-4219-a1f8-3e849b047d67" providerId="ADAL" clId="{08C1F976-0E81-4B88-B590-DCF0FA8D0052}" dt="2024-09-26T17:37:13.216" v="26"/>
          <pc:sldLayoutMkLst>
            <pc:docMk/>
            <pc:sldMasterMk cId="3922154029" sldId="2147483670"/>
            <pc:sldLayoutMk cId="710614097" sldId="2147483667"/>
          </pc:sldLayoutMkLst>
          <pc:spChg chg="mod">
            <ac:chgData name="Robert Eich" userId="a57cbf95-d056-4219-a1f8-3e849b047d67" providerId="ADAL" clId="{08C1F976-0E81-4B88-B590-DCF0FA8D0052}" dt="2024-09-26T17:37:13.216" v="26"/>
            <ac:spMkLst>
              <pc:docMk/>
              <pc:sldMasterMk cId="3922154029" sldId="2147483670"/>
              <pc:sldLayoutMk cId="710614097" sldId="2147483667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25.629" v="30"/>
          <pc:sldLayoutMkLst>
            <pc:docMk/>
            <pc:sldMasterMk cId="3922154029" sldId="2147483670"/>
            <pc:sldLayoutMk cId="1723620129" sldId="2147483671"/>
          </pc:sldLayoutMkLst>
          <pc:spChg chg="mod">
            <ac:chgData name="Robert Eich" userId="a57cbf95-d056-4219-a1f8-3e849b047d67" providerId="ADAL" clId="{08C1F976-0E81-4B88-B590-DCF0FA8D0052}" dt="2024-09-26T17:37:25.629" v="30"/>
            <ac:spMkLst>
              <pc:docMk/>
              <pc:sldMasterMk cId="3922154029" sldId="2147483670"/>
              <pc:sldLayoutMk cId="1723620129" sldId="2147483671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5:26.086" v="10" actId="20577"/>
          <pc:sldLayoutMkLst>
            <pc:docMk/>
            <pc:sldMasterMk cId="3922154029" sldId="2147483670"/>
            <pc:sldLayoutMk cId="1021255795" sldId="2147483672"/>
          </pc:sldLayoutMkLst>
          <pc:spChg chg="mod">
            <ac:chgData name="Robert Eich" userId="a57cbf95-d056-4219-a1f8-3e849b047d67" providerId="ADAL" clId="{08C1F976-0E81-4B88-B590-DCF0FA8D0052}" dt="2024-09-26T17:35:26.086" v="10" actId="20577"/>
            <ac:spMkLst>
              <pc:docMk/>
              <pc:sldMasterMk cId="3922154029" sldId="2147483670"/>
              <pc:sldLayoutMk cId="1021255795" sldId="2147483672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6:40.961" v="21" actId="207"/>
          <pc:sldLayoutMkLst>
            <pc:docMk/>
            <pc:sldMasterMk cId="3922154029" sldId="2147483670"/>
            <pc:sldLayoutMk cId="674935963" sldId="2147483673"/>
          </pc:sldLayoutMkLst>
          <pc:spChg chg="mod">
            <ac:chgData name="Robert Eich" userId="a57cbf95-d056-4219-a1f8-3e849b047d67" providerId="ADAL" clId="{08C1F976-0E81-4B88-B590-DCF0FA8D0052}" dt="2024-09-26T17:35:40.036" v="12"/>
            <ac:spMkLst>
              <pc:docMk/>
              <pc:sldMasterMk cId="3922154029" sldId="2147483670"/>
              <pc:sldLayoutMk cId="674935963" sldId="2147483673"/>
              <ac:spMk id="3" creationId="{D723AC04-2A81-89B1-D996-BA723CA7D8C5}"/>
            </ac:spMkLst>
          </pc:spChg>
          <pc:spChg chg="mod">
            <ac:chgData name="Robert Eich" userId="a57cbf95-d056-4219-a1f8-3e849b047d67" providerId="ADAL" clId="{08C1F976-0E81-4B88-B590-DCF0FA8D0052}" dt="2024-09-26T17:36:31.319" v="19" actId="207"/>
            <ac:spMkLst>
              <pc:docMk/>
              <pc:sldMasterMk cId="3922154029" sldId="2147483670"/>
              <pc:sldLayoutMk cId="674935963" sldId="2147483673"/>
              <ac:spMk id="7" creationId="{D85ECFC5-CE56-E6AE-7A9F-0E273FA62F00}"/>
            </ac:spMkLst>
          </pc:spChg>
          <pc:spChg chg="mod">
            <ac:chgData name="Robert Eich" userId="a57cbf95-d056-4219-a1f8-3e849b047d67" providerId="ADAL" clId="{08C1F976-0E81-4B88-B590-DCF0FA8D0052}" dt="2024-09-26T17:36:35.657" v="20" actId="207"/>
            <ac:spMkLst>
              <pc:docMk/>
              <pc:sldMasterMk cId="3922154029" sldId="2147483670"/>
              <pc:sldLayoutMk cId="674935963" sldId="2147483673"/>
              <ac:spMk id="8" creationId="{25DA3F0D-35C2-E76D-175D-06B15654BF02}"/>
            </ac:spMkLst>
          </pc:spChg>
          <pc:spChg chg="mod">
            <ac:chgData name="Robert Eich" userId="a57cbf95-d056-4219-a1f8-3e849b047d67" providerId="ADAL" clId="{08C1F976-0E81-4B88-B590-DCF0FA8D0052}" dt="2024-09-26T17:36:40.961" v="21" actId="207"/>
            <ac:spMkLst>
              <pc:docMk/>
              <pc:sldMasterMk cId="3922154029" sldId="2147483670"/>
              <pc:sldLayoutMk cId="674935963" sldId="2147483673"/>
              <ac:spMk id="9" creationId="{B0560F6C-38ED-6EAE-B174-A71C6B2CBF53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5:46.668" v="14"/>
          <pc:sldLayoutMkLst>
            <pc:docMk/>
            <pc:sldMasterMk cId="3922154029" sldId="2147483670"/>
            <pc:sldLayoutMk cId="2737546837" sldId="2147483674"/>
          </pc:sldLayoutMkLst>
          <pc:spChg chg="mod">
            <ac:chgData name="Robert Eich" userId="a57cbf95-d056-4219-a1f8-3e849b047d67" providerId="ADAL" clId="{08C1F976-0E81-4B88-B590-DCF0FA8D0052}" dt="2024-09-26T17:35:46.668" v="14"/>
            <ac:spMkLst>
              <pc:docMk/>
              <pc:sldMasterMk cId="3922154029" sldId="2147483670"/>
              <pc:sldLayoutMk cId="2737546837" sldId="2147483674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5:36.522" v="11"/>
          <pc:sldLayoutMkLst>
            <pc:docMk/>
            <pc:sldMasterMk cId="3922154029" sldId="2147483670"/>
            <pc:sldLayoutMk cId="1233376804" sldId="2147483675"/>
          </pc:sldLayoutMkLst>
          <pc:spChg chg="mod">
            <ac:chgData name="Robert Eich" userId="a57cbf95-d056-4219-a1f8-3e849b047d67" providerId="ADAL" clId="{08C1F976-0E81-4B88-B590-DCF0FA8D0052}" dt="2024-09-26T17:35:36.522" v="11"/>
            <ac:spMkLst>
              <pc:docMk/>
              <pc:sldMasterMk cId="3922154029" sldId="2147483670"/>
              <pc:sldLayoutMk cId="1233376804" sldId="2147483675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20.049" v="28"/>
          <pc:sldLayoutMkLst>
            <pc:docMk/>
            <pc:sldMasterMk cId="3922154029" sldId="2147483670"/>
            <pc:sldLayoutMk cId="4141639209" sldId="2147483676"/>
          </pc:sldLayoutMkLst>
          <pc:spChg chg="mod">
            <ac:chgData name="Robert Eich" userId="a57cbf95-d056-4219-a1f8-3e849b047d67" providerId="ADAL" clId="{08C1F976-0E81-4B88-B590-DCF0FA8D0052}" dt="2024-09-26T17:37:20.049" v="28"/>
            <ac:spMkLst>
              <pc:docMk/>
              <pc:sldMasterMk cId="3922154029" sldId="2147483670"/>
              <pc:sldLayoutMk cId="4141639209" sldId="2147483676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22.741" v="29"/>
          <pc:sldLayoutMkLst>
            <pc:docMk/>
            <pc:sldMasterMk cId="3922154029" sldId="2147483670"/>
            <pc:sldLayoutMk cId="3725083576" sldId="2147483677"/>
          </pc:sldLayoutMkLst>
          <pc:spChg chg="mod">
            <ac:chgData name="Robert Eich" userId="a57cbf95-d056-4219-a1f8-3e849b047d67" providerId="ADAL" clId="{08C1F976-0E81-4B88-B590-DCF0FA8D0052}" dt="2024-09-26T17:37:22.741" v="29"/>
            <ac:spMkLst>
              <pc:docMk/>
              <pc:sldMasterMk cId="3922154029" sldId="2147483670"/>
              <pc:sldLayoutMk cId="3725083576" sldId="2147483677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03.375" v="23"/>
          <pc:sldLayoutMkLst>
            <pc:docMk/>
            <pc:sldMasterMk cId="3922154029" sldId="2147483670"/>
            <pc:sldLayoutMk cId="1723492609" sldId="2147483678"/>
          </pc:sldLayoutMkLst>
          <pc:spChg chg="mod">
            <ac:chgData name="Robert Eich" userId="a57cbf95-d056-4219-a1f8-3e849b047d67" providerId="ADAL" clId="{08C1F976-0E81-4B88-B590-DCF0FA8D0052}" dt="2024-09-26T17:37:03.375" v="23"/>
            <ac:spMkLst>
              <pc:docMk/>
              <pc:sldMasterMk cId="3922154029" sldId="2147483670"/>
              <pc:sldLayoutMk cId="1723492609" sldId="2147483678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06.117" v="24"/>
          <pc:sldLayoutMkLst>
            <pc:docMk/>
            <pc:sldMasterMk cId="3922154029" sldId="2147483670"/>
            <pc:sldLayoutMk cId="1520457965" sldId="2147483679"/>
          </pc:sldLayoutMkLst>
          <pc:spChg chg="mod">
            <ac:chgData name="Robert Eich" userId="a57cbf95-d056-4219-a1f8-3e849b047d67" providerId="ADAL" clId="{08C1F976-0E81-4B88-B590-DCF0FA8D0052}" dt="2024-09-26T17:37:06.117" v="24"/>
            <ac:spMkLst>
              <pc:docMk/>
              <pc:sldMasterMk cId="3922154029" sldId="2147483670"/>
              <pc:sldLayoutMk cId="1520457965" sldId="2147483679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09.327" v="25"/>
          <pc:sldLayoutMkLst>
            <pc:docMk/>
            <pc:sldMasterMk cId="3922154029" sldId="2147483670"/>
            <pc:sldLayoutMk cId="3822019352" sldId="2147483680"/>
          </pc:sldLayoutMkLst>
          <pc:spChg chg="mod">
            <ac:chgData name="Robert Eich" userId="a57cbf95-d056-4219-a1f8-3e849b047d67" providerId="ADAL" clId="{08C1F976-0E81-4B88-B590-DCF0FA8D0052}" dt="2024-09-26T17:37:09.327" v="25"/>
            <ac:spMkLst>
              <pc:docMk/>
              <pc:sldMasterMk cId="3922154029" sldId="2147483670"/>
              <pc:sldLayoutMk cId="3822019352" sldId="2147483680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6:09.801" v="18" actId="207"/>
          <pc:sldLayoutMkLst>
            <pc:docMk/>
            <pc:sldMasterMk cId="3922154029" sldId="2147483670"/>
            <pc:sldLayoutMk cId="3595796221" sldId="2147483681"/>
          </pc:sldLayoutMkLst>
          <pc:spChg chg="mod">
            <ac:chgData name="Robert Eich" userId="a57cbf95-d056-4219-a1f8-3e849b047d67" providerId="ADAL" clId="{08C1F976-0E81-4B88-B590-DCF0FA8D0052}" dt="2024-09-26T17:35:42.505" v="13"/>
            <ac:spMkLst>
              <pc:docMk/>
              <pc:sldMasterMk cId="3922154029" sldId="2147483670"/>
              <pc:sldLayoutMk cId="3595796221" sldId="2147483681"/>
              <ac:spMk id="3" creationId="{D723AC04-2A81-89B1-D996-BA723CA7D8C5}"/>
            </ac:spMkLst>
          </pc:spChg>
          <pc:spChg chg="mod">
            <ac:chgData name="Robert Eich" userId="a57cbf95-d056-4219-a1f8-3e849b047d67" providerId="ADAL" clId="{08C1F976-0E81-4B88-B590-DCF0FA8D0052}" dt="2024-09-26T17:35:56.894" v="15" actId="207"/>
            <ac:spMkLst>
              <pc:docMk/>
              <pc:sldMasterMk cId="3922154029" sldId="2147483670"/>
              <pc:sldLayoutMk cId="3595796221" sldId="2147483681"/>
              <ac:spMk id="7" creationId="{D85ECFC5-CE56-E6AE-7A9F-0E273FA62F00}"/>
            </ac:spMkLst>
          </pc:spChg>
          <pc:spChg chg="mod">
            <ac:chgData name="Robert Eich" userId="a57cbf95-d056-4219-a1f8-3e849b047d67" providerId="ADAL" clId="{08C1F976-0E81-4B88-B590-DCF0FA8D0052}" dt="2024-09-26T17:36:01.938" v="17" actId="207"/>
            <ac:spMkLst>
              <pc:docMk/>
              <pc:sldMasterMk cId="3922154029" sldId="2147483670"/>
              <pc:sldLayoutMk cId="3595796221" sldId="2147483681"/>
              <ac:spMk id="8" creationId="{25DA3F0D-35C2-E76D-175D-06B15654BF02}"/>
            </ac:spMkLst>
          </pc:spChg>
          <pc:spChg chg="mod">
            <ac:chgData name="Robert Eich" userId="a57cbf95-d056-4219-a1f8-3e849b047d67" providerId="ADAL" clId="{08C1F976-0E81-4B88-B590-DCF0FA8D0052}" dt="2024-09-26T17:36:09.801" v="18" actId="207"/>
            <ac:spMkLst>
              <pc:docMk/>
              <pc:sldMasterMk cId="3922154029" sldId="2147483670"/>
              <pc:sldLayoutMk cId="3595796221" sldId="2147483681"/>
              <ac:spMk id="9" creationId="{B0560F6C-38ED-6EAE-B174-A71C6B2CBF53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6:50.965" v="22"/>
          <pc:sldLayoutMkLst>
            <pc:docMk/>
            <pc:sldMasterMk cId="3922154029" sldId="2147483670"/>
            <pc:sldLayoutMk cId="3787128991" sldId="2147483682"/>
          </pc:sldLayoutMkLst>
          <pc:spChg chg="mod">
            <ac:chgData name="Robert Eich" userId="a57cbf95-d056-4219-a1f8-3e849b047d67" providerId="ADAL" clId="{08C1F976-0E81-4B88-B590-DCF0FA8D0052}" dt="2024-09-26T17:36:50.965" v="22"/>
            <ac:spMkLst>
              <pc:docMk/>
              <pc:sldMasterMk cId="3922154029" sldId="2147483670"/>
              <pc:sldLayoutMk cId="3787128991" sldId="2147483682"/>
              <ac:spMk id="3" creationId="{D723AC04-2A81-89B1-D996-BA723CA7D8C5}"/>
            </ac:spMkLst>
          </pc:spChg>
        </pc:sldLayoutChg>
        <pc:sldLayoutChg chg="modSp mod">
          <pc:chgData name="Robert Eich" userId="a57cbf95-d056-4219-a1f8-3e849b047d67" providerId="ADAL" clId="{08C1F976-0E81-4B88-B590-DCF0FA8D0052}" dt="2024-09-26T17:37:17.256" v="27"/>
          <pc:sldLayoutMkLst>
            <pc:docMk/>
            <pc:sldMasterMk cId="3922154029" sldId="2147483670"/>
            <pc:sldLayoutMk cId="2858019587" sldId="2147483683"/>
          </pc:sldLayoutMkLst>
          <pc:spChg chg="mod">
            <ac:chgData name="Robert Eich" userId="a57cbf95-d056-4219-a1f8-3e849b047d67" providerId="ADAL" clId="{08C1F976-0E81-4B88-B590-DCF0FA8D0052}" dt="2024-09-26T17:37:17.256" v="27"/>
            <ac:spMkLst>
              <pc:docMk/>
              <pc:sldMasterMk cId="3922154029" sldId="2147483670"/>
              <pc:sldLayoutMk cId="2858019587" sldId="2147483683"/>
              <ac:spMk id="3" creationId="{D723AC04-2A81-89B1-D996-BA723CA7D8C5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3E8C-5045-C846-B998-45936915BD5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AC97-CD54-9340-B9E0-75AD9F29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49" y="1431638"/>
            <a:ext cx="11459901" cy="146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4000" b="1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048" y="3814619"/>
            <a:ext cx="11459902" cy="646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lnSpc>
                <a:spcPct val="200000"/>
              </a:lnSpc>
              <a:buFont typeface="Arial" panose="020B0604020202020204" pitchFamily="34" charset="0"/>
              <a:buNone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E44807-EEAF-61EB-D63F-A116035FE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48" y="3083322"/>
            <a:ext cx="11459902" cy="546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 01</a:t>
            </a:r>
          </a:p>
        </p:txBody>
      </p:sp>
    </p:spTree>
    <p:extLst>
      <p:ext uri="{BB962C8B-B14F-4D97-AF65-F5344CB8AC3E}">
        <p14:creationId xmlns:p14="http://schemas.microsoft.com/office/powerpoint/2010/main" val="102125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858" y="1105514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529" y="1105513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652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6426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061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858" y="1105514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529" y="1105513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652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6426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5801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74356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7397" y="1105514"/>
            <a:ext cx="371561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5920" y="1105513"/>
            <a:ext cx="383031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743562" cy="4037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191" y="1968200"/>
            <a:ext cx="3715611" cy="4016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5919" y="1968201"/>
            <a:ext cx="3830319" cy="401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4163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076346"/>
            <a:ext cx="3743562" cy="490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191" y="1076348"/>
            <a:ext cx="3715611" cy="4907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5919" y="1076346"/>
            <a:ext cx="3830319" cy="490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2508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225" y="88398"/>
            <a:ext cx="10176048" cy="69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Q&amp;A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25" y="941296"/>
            <a:ext cx="11459902" cy="497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72362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225" y="88398"/>
            <a:ext cx="10176048" cy="69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25" y="1542473"/>
            <a:ext cx="11459902" cy="4374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lnSpc>
                <a:spcPct val="200000"/>
              </a:lnSpc>
              <a:buFont typeface="Arial" panose="020B0604020202020204" pitchFamily="34" charset="0"/>
              <a:buNone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E44807-EEAF-61EB-D63F-A116035FE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225" y="912776"/>
            <a:ext cx="11459902" cy="48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3337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67493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5957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27375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7871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6" y="956089"/>
            <a:ext cx="5216963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6" y="1675855"/>
            <a:ext cx="5216961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5224230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7763" y="956089"/>
            <a:ext cx="501907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7763" y="1675855"/>
            <a:ext cx="501907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2235315"/>
            <a:ext cx="501180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72349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007" y="132079"/>
            <a:ext cx="9704793" cy="53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547" y="940944"/>
            <a:ext cx="5216961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1675854"/>
            <a:ext cx="5224230" cy="441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0493" y="940944"/>
            <a:ext cx="501907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1675854"/>
            <a:ext cx="5011808" cy="441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52045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007" y="132079"/>
            <a:ext cx="9704793" cy="53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924560"/>
            <a:ext cx="5224230" cy="516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924560"/>
            <a:ext cx="5011808" cy="516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82201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5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81" r:id="rId4"/>
    <p:sldLayoutId id="2147483674" r:id="rId5"/>
    <p:sldLayoutId id="2147483682" r:id="rId6"/>
    <p:sldLayoutId id="2147483678" r:id="rId7"/>
    <p:sldLayoutId id="2147483679" r:id="rId8"/>
    <p:sldLayoutId id="2147483680" r:id="rId9"/>
    <p:sldLayoutId id="2147483667" r:id="rId10"/>
    <p:sldLayoutId id="2147483683" r:id="rId11"/>
    <p:sldLayoutId id="2147483676" r:id="rId12"/>
    <p:sldLayoutId id="2147483677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3014D0-2D5B-B920-6F3A-13B081192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4DFCF-FCD0-8C94-757D-4FA9CDBB23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A99E1-8073-369C-291E-7BE925C8E6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076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orum 30 Theme">
      <a:dk1>
        <a:srgbClr val="595959"/>
      </a:dk1>
      <a:lt1>
        <a:srgbClr val="FFFFFF"/>
      </a:lt1>
      <a:dk2>
        <a:srgbClr val="425B76"/>
      </a:dk2>
      <a:lt2>
        <a:srgbClr val="E8E8E8"/>
      </a:lt2>
      <a:accent1>
        <a:srgbClr val="425B76"/>
      </a:accent1>
      <a:accent2>
        <a:srgbClr val="FAA61A"/>
      </a:accent2>
      <a:accent3>
        <a:srgbClr val="D8D8D8"/>
      </a:accent3>
      <a:accent4>
        <a:srgbClr val="FFFFFF"/>
      </a:accent4>
      <a:accent5>
        <a:srgbClr val="FFFFFF"/>
      </a:accent5>
      <a:accent6>
        <a:srgbClr val="FFFFFF"/>
      </a:accent6>
      <a:hlink>
        <a:srgbClr val="FAA61A"/>
      </a:hlink>
      <a:folHlink>
        <a:srgbClr val="E5900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c76a06a-cd16-427e-91a1-cd5451a0a4bd">
      <UserInfo>
        <DisplayName>SharingLinks.70c60efe-c505-471c-83a3-d1e46d627821.OrganizationView.b73ecb0b-61fc-4278-aaaa-6f01623ae636</DisplayName>
        <AccountId>251</AccountId>
        <AccountType/>
      </UserInfo>
      <UserInfo>
        <DisplayName>Eoin McGrath</DisplayName>
        <AccountId>35</AccountId>
        <AccountType/>
      </UserInfo>
      <UserInfo>
        <DisplayName>Robert Eich</DisplayName>
        <AccountId>337</AccountId>
        <AccountType/>
      </UserInfo>
      <UserInfo>
        <DisplayName>Beatriz Perez</DisplayName>
        <AccountId>28</AccountId>
        <AccountType/>
      </UserInfo>
      <UserInfo>
        <DisplayName>Wendy Becerra</DisplayName>
        <AccountId>37</AccountId>
        <AccountType/>
      </UserInfo>
    </SharedWithUsers>
    <lcf76f155ced4ddcb4097134ff3c332f xmlns="08e3d5ac-ca22-4e28-9f1e-d2fd086a49d3">
      <Terms xmlns="http://schemas.microsoft.com/office/infopath/2007/PartnerControls"/>
    </lcf76f155ced4ddcb4097134ff3c332f>
    <TaxCatchAll xmlns="0c76a06a-cd16-427e-91a1-cd5451a0a4bd" xsi:nil="true"/>
    <MediaLengthInSeconds xmlns="08e3d5ac-ca22-4e28-9f1e-d2fd086a49d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AF7C6DDDA8A4FAC9C12D744BD9A49" ma:contentTypeVersion="15" ma:contentTypeDescription="Create a new document." ma:contentTypeScope="" ma:versionID="0c3b8b9268f3bbe46e7df436748fb7aa">
  <xsd:schema xmlns:xsd="http://www.w3.org/2001/XMLSchema" xmlns:xs="http://www.w3.org/2001/XMLSchema" xmlns:p="http://schemas.microsoft.com/office/2006/metadata/properties" xmlns:ns2="0c76a06a-cd16-427e-91a1-cd5451a0a4bd" xmlns:ns3="08e3d5ac-ca22-4e28-9f1e-d2fd086a49d3" targetNamespace="http://schemas.microsoft.com/office/2006/metadata/properties" ma:root="true" ma:fieldsID="e83fe8c07e5ccd3532482a5a894fe3e4" ns2:_="" ns3:_="">
    <xsd:import namespace="0c76a06a-cd16-427e-91a1-cd5451a0a4bd"/>
    <xsd:import namespace="08e3d5ac-ca22-4e28-9f1e-d2fd086a49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6a06a-cd16-427e-91a1-cd5451a0a4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5b8631-821b-43fa-8e02-b25f38415ba2}" ma:internalName="TaxCatchAll" ma:showField="CatchAllData" ma:web="0c76a06a-cd16-427e-91a1-cd5451a0a4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3d5ac-ca22-4e28-9f1e-d2fd086a49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c0b10b-f899-45ff-8635-b8f7b60ab2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E3907B-B0AD-4A7D-9C9A-5E1F61EB995A}">
  <ds:schemaRefs>
    <ds:schemaRef ds:uri="http://purl.org/dc/elements/1.1/"/>
    <ds:schemaRef ds:uri="http://purl.org/dc/dcmitype/"/>
    <ds:schemaRef ds:uri="http://schemas.microsoft.com/office/infopath/2007/PartnerControls"/>
    <ds:schemaRef ds:uri="0c76a06a-cd16-427e-91a1-cd5451a0a4bd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08e3d5ac-ca22-4e28-9f1e-d2fd086a49d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6D922C-74E6-408C-8DC5-7E2C56C7C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6a06a-cd16-427e-91a1-cd5451a0a4bd"/>
    <ds:schemaRef ds:uri="08e3d5ac-ca22-4e28-9f1e-d2fd086a49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871B58-B11B-4962-9400-11C829502A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Verdana</vt:lpstr>
      <vt:lpstr>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Rabe</dc:creator>
  <cp:lastModifiedBy>Robert Eich</cp:lastModifiedBy>
  <cp:revision>4</cp:revision>
  <dcterms:created xsi:type="dcterms:W3CDTF">2019-10-16T18:24:22Z</dcterms:created>
  <dcterms:modified xsi:type="dcterms:W3CDTF">2024-10-03T15:44:51Z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0x010100606AF7C6DDDA8A4FAC9C12D744BD9A49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