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diagrams/data10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colors3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drawing2.xml" ContentType="application/vnd.ms-office.drawingml.diagramDrawing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theme/theme1.xml" ContentType="application/vnd.openxmlformats-officedocument.theme+xml"/>
  <Override PartName="/ppt/diagrams/drawing6.xml" ContentType="application/vnd.ms-office.drawingml.diagramDrawing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8.xml" ContentType="application/vnd.openxmlformats-officedocument.drawingml.diagramLayout+xml"/>
  <Override PartName="/ppt/diagrams/colors8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quickStyle8.xml" ContentType="application/vnd.openxmlformats-officedocument.drawingml.diagramStyle+xml"/>
  <Override PartName="/ppt/diagrams/colors2.xml" ContentType="application/vnd.openxmlformats-officedocument.drawingml.diagramColors+xml"/>
  <Override PartName="/ppt/diagrams/drawing9.xml" ContentType="application/vnd.ms-office.drawingml.diagramDrawing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drawing8.xml" ContentType="application/vnd.ms-office.drawingml.diagramDrawing+xml"/>
  <Override PartName="/ppt/notesMasters/notesMaster1.xml" ContentType="application/vnd.openxmlformats-officedocument.presentationml.notesMaster+xml"/>
  <Override PartName="/ppt/diagrams/colors9.xml" ContentType="application/vnd.openxmlformats-officedocument.drawingml.diagramColors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</p:sldMasterIdLst>
  <p:notesMasterIdLst>
    <p:notesMasterId r:id="rId35"/>
  </p:notesMasterIdLst>
  <p:sldIdLst>
    <p:sldId id="986" r:id="rId3"/>
    <p:sldId id="987" r:id="rId4"/>
    <p:sldId id="983" r:id="rId5"/>
    <p:sldId id="1028" r:id="rId6"/>
    <p:sldId id="1029" r:id="rId7"/>
    <p:sldId id="1030" r:id="rId8"/>
    <p:sldId id="1025" r:id="rId9"/>
    <p:sldId id="989" r:id="rId10"/>
    <p:sldId id="1027" r:id="rId11"/>
    <p:sldId id="1004" r:id="rId12"/>
    <p:sldId id="1042" r:id="rId13"/>
    <p:sldId id="1032" r:id="rId14"/>
    <p:sldId id="1033" r:id="rId15"/>
    <p:sldId id="1026" r:id="rId16"/>
    <p:sldId id="1035" r:id="rId17"/>
    <p:sldId id="996" r:id="rId18"/>
    <p:sldId id="1036" r:id="rId19"/>
    <p:sldId id="1037" r:id="rId20"/>
    <p:sldId id="1034" r:id="rId21"/>
    <p:sldId id="1047" r:id="rId22"/>
    <p:sldId id="1044" r:id="rId23"/>
    <p:sldId id="991" r:id="rId24"/>
    <p:sldId id="995" r:id="rId25"/>
    <p:sldId id="1053" r:id="rId26"/>
    <p:sldId id="1052" r:id="rId27"/>
    <p:sldId id="1061" r:id="rId28"/>
    <p:sldId id="1060" r:id="rId29"/>
    <p:sldId id="1054" r:id="rId30"/>
    <p:sldId id="1055" r:id="rId31"/>
    <p:sldId id="1062" r:id="rId32"/>
    <p:sldId id="1056" r:id="rId33"/>
    <p:sldId id="1057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5673D-0CAF-44A2-8A7D-D649F00C21EB}" v="1853" dt="2024-07-25T09:03:29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 autoAdjust="0"/>
    <p:restoredTop sz="88612" autoAdjust="0"/>
  </p:normalViewPr>
  <p:slideViewPr>
    <p:cSldViewPr>
      <p:cViewPr varScale="1">
        <p:scale>
          <a:sx n="103" d="100"/>
          <a:sy n="103" d="100"/>
        </p:scale>
        <p:origin x="-63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60"/>
    </p:cViewPr>
  </p:sorterViewPr>
  <p:notesViewPr>
    <p:cSldViewPr>
      <p:cViewPr>
        <p:scale>
          <a:sx n="80" d="100"/>
          <a:sy n="80" d="100"/>
        </p:scale>
        <p:origin x="-3978" y="-33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84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82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8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80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la hernandez maraver" userId="4a2d97a9dbe3da1d" providerId="LiveId" clId="{85A5673D-0CAF-44A2-8A7D-D649F00C21EB}"/>
    <pc:docChg chg="undo redo custSel addSld delSld modSld sldOrd modMainMaster">
      <pc:chgData name="lola hernandez maraver" userId="4a2d97a9dbe3da1d" providerId="LiveId" clId="{85A5673D-0CAF-44A2-8A7D-D649F00C21EB}" dt="2024-07-25T20:18:19.528" v="10112" actId="1038"/>
      <pc:docMkLst>
        <pc:docMk/>
      </pc:docMkLst>
      <pc:sldChg chg="addSp modSp mod modTransition">
        <pc:chgData name="lola hernandez maraver" userId="4a2d97a9dbe3da1d" providerId="LiveId" clId="{85A5673D-0CAF-44A2-8A7D-D649F00C21EB}" dt="2024-07-25T09:04:10.770" v="6418" actId="1035"/>
        <pc:sldMkLst>
          <pc:docMk/>
          <pc:sldMk cId="3756009527" sldId="256"/>
        </pc:sldMkLst>
        <pc:spChg chg="mod">
          <ac:chgData name="lola hernandez maraver" userId="4a2d97a9dbe3da1d" providerId="LiveId" clId="{85A5673D-0CAF-44A2-8A7D-D649F00C21EB}" dt="2024-07-25T08:41:28.690" v="5924" actId="1037"/>
          <ac:spMkLst>
            <pc:docMk/>
            <pc:sldMk cId="3756009527" sldId="256"/>
            <ac:spMk id="2" creationId="{00000000-0000-0000-0000-000000000000}"/>
          </ac:spMkLst>
        </pc:spChg>
        <pc:spChg chg="add">
          <ac:chgData name="lola hernandez maraver" userId="4a2d97a9dbe3da1d" providerId="LiveId" clId="{85A5673D-0CAF-44A2-8A7D-D649F00C21EB}" dt="2024-07-25T08:49:29.611" v="5962" actId="11529"/>
          <ac:spMkLst>
            <pc:docMk/>
            <pc:sldMk cId="3756009527" sldId="256"/>
            <ac:spMk id="8" creationId="{F0A7E8FA-B375-2F06-BA7F-81B929AD02B9}"/>
          </ac:spMkLst>
        </pc:spChg>
        <pc:spChg chg="add mod">
          <ac:chgData name="lola hernandez maraver" userId="4a2d97a9dbe3da1d" providerId="LiveId" clId="{85A5673D-0CAF-44A2-8A7D-D649F00C21EB}" dt="2024-07-25T09:04:10.770" v="6418" actId="1035"/>
          <ac:spMkLst>
            <pc:docMk/>
            <pc:sldMk cId="3756009527" sldId="256"/>
            <ac:spMk id="9" creationId="{3B208305-C60B-9899-699E-4994EFD5BEA6}"/>
          </ac:spMkLst>
        </pc:spChg>
        <pc:picChg chg="add mod">
          <ac:chgData name="lola hernandez maraver" userId="4a2d97a9dbe3da1d" providerId="LiveId" clId="{85A5673D-0CAF-44A2-8A7D-D649F00C21EB}" dt="2024-07-25T08:49:40.126" v="5965" actId="1076"/>
          <ac:picMkLst>
            <pc:docMk/>
            <pc:sldMk cId="3756009527" sldId="256"/>
            <ac:picMk id="4" creationId="{D3F950A2-1575-C9EC-E8E1-787B7FCACE71}"/>
          </ac:picMkLst>
        </pc:picChg>
        <pc:picChg chg="mod">
          <ac:chgData name="lola hernandez maraver" userId="4a2d97a9dbe3da1d" providerId="LiveId" clId="{85A5673D-0CAF-44A2-8A7D-D649F00C21EB}" dt="2024-07-25T08:40:58.322" v="5886" actId="1076"/>
          <ac:picMkLst>
            <pc:docMk/>
            <pc:sldMk cId="3756009527" sldId="256"/>
            <ac:picMk id="5" creationId="{00000000-0000-0000-0000-000000000000}"/>
          </ac:picMkLst>
        </pc:picChg>
        <pc:picChg chg="add mod">
          <ac:chgData name="lola hernandez maraver" userId="4a2d97a9dbe3da1d" providerId="LiveId" clId="{85A5673D-0CAF-44A2-8A7D-D649F00C21EB}" dt="2024-07-25T08:53:42.821" v="6013" actId="1440"/>
          <ac:picMkLst>
            <pc:docMk/>
            <pc:sldMk cId="3756009527" sldId="256"/>
            <ac:picMk id="7" creationId="{0377BD17-EA3A-D583-E8FF-3CC1D89F1DDA}"/>
          </ac:picMkLst>
        </pc:picChg>
        <pc:picChg chg="add mod">
          <ac:chgData name="lola hernandez maraver" userId="4a2d97a9dbe3da1d" providerId="LiveId" clId="{85A5673D-0CAF-44A2-8A7D-D649F00C21EB}" dt="2024-07-25T08:53:03.570" v="6012" actId="1037"/>
          <ac:picMkLst>
            <pc:docMk/>
            <pc:sldMk cId="3756009527" sldId="256"/>
            <ac:picMk id="11" creationId="{15F25CBE-049B-4298-2BDB-429AE0E72384}"/>
          </ac:picMkLst>
        </pc:picChg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1523427012" sldId="308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1482153134" sldId="309"/>
        </pc:sldMkLst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2347094266" sldId="311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1861866945" sldId="314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2022749891" sldId="316"/>
        </pc:sldMkLst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2882970349" sldId="348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119906361" sldId="356"/>
        </pc:sldMkLst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930557691" sldId="382"/>
        </pc:sldMkLst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1506263768" sldId="383"/>
        </pc:sldMkLst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191415762" sldId="384"/>
        </pc:sldMkLst>
      </pc:sldChg>
      <pc:sldChg chg="del modTransition">
        <pc:chgData name="lola hernandez maraver" userId="4a2d97a9dbe3da1d" providerId="LiveId" clId="{85A5673D-0CAF-44A2-8A7D-D649F00C21EB}" dt="2024-07-25T20:05:05.920" v="9780" actId="47"/>
        <pc:sldMkLst>
          <pc:docMk/>
          <pc:sldMk cId="1433180979" sldId="385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2433169147" sldId="386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3734870873" sldId="387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1278156906" sldId="388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4063885615" sldId="389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2835612320" sldId="390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1263813261" sldId="391"/>
        </pc:sldMkLst>
      </pc:sldChg>
      <pc:sldChg chg="del modTransition">
        <pc:chgData name="lola hernandez maraver" userId="4a2d97a9dbe3da1d" providerId="LiveId" clId="{85A5673D-0CAF-44A2-8A7D-D649F00C21EB}" dt="2024-07-25T20:05:09.883" v="9781" actId="47"/>
        <pc:sldMkLst>
          <pc:docMk/>
          <pc:sldMk cId="2586098406" sldId="393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3482955272" sldId="394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2262234892" sldId="395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2541922935" sldId="397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3912410337" sldId="398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1351056706" sldId="399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638076616" sldId="402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2395088512" sldId="403"/>
        </pc:sldMkLst>
      </pc:sldChg>
      <pc:sldChg chg="del modTransition">
        <pc:chgData name="lola hernandez maraver" userId="4a2d97a9dbe3da1d" providerId="LiveId" clId="{85A5673D-0CAF-44A2-8A7D-D649F00C21EB}" dt="2024-07-25T20:05:28.529" v="9784" actId="47"/>
        <pc:sldMkLst>
          <pc:docMk/>
          <pc:sldMk cId="3301525359" sldId="414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639229895" sldId="420"/>
        </pc:sldMkLst>
      </pc:sldChg>
      <pc:sldChg chg="del modTransition">
        <pc:chgData name="lola hernandez maraver" userId="4a2d97a9dbe3da1d" providerId="LiveId" clId="{85A5673D-0CAF-44A2-8A7D-D649F00C21EB}" dt="2024-07-25T20:05:14.041" v="9782" actId="47"/>
        <pc:sldMkLst>
          <pc:docMk/>
          <pc:sldMk cId="3666890453" sldId="421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2495434237" sldId="422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1128333451" sldId="423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2942161612" sldId="424"/>
        </pc:sldMkLst>
      </pc:sldChg>
      <pc:sldChg chg="del modTransition">
        <pc:chgData name="lola hernandez maraver" userId="4a2d97a9dbe3da1d" providerId="LiveId" clId="{85A5673D-0CAF-44A2-8A7D-D649F00C21EB}" dt="2024-07-25T20:05:20.419" v="9783" actId="47"/>
        <pc:sldMkLst>
          <pc:docMk/>
          <pc:sldMk cId="1311996798" sldId="428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979612689" sldId="429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051781514" sldId="432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43816595" sldId="433"/>
        </pc:sldMkLst>
      </pc:sldChg>
      <pc:sldChg chg="addSp modSp mod modTransition">
        <pc:chgData name="lola hernandez maraver" userId="4a2d97a9dbe3da1d" providerId="LiveId" clId="{85A5673D-0CAF-44A2-8A7D-D649F00C21EB}" dt="2024-07-25T19:23:46.208" v="8839" actId="1035"/>
        <pc:sldMkLst>
          <pc:docMk/>
          <pc:sldMk cId="3571294612" sldId="434"/>
        </pc:sldMkLst>
        <pc:spChg chg="mod">
          <ac:chgData name="lola hernandez maraver" userId="4a2d97a9dbe3da1d" providerId="LiveId" clId="{85A5673D-0CAF-44A2-8A7D-D649F00C21EB}" dt="2024-07-25T19:23:46.208" v="8839" actId="1035"/>
          <ac:spMkLst>
            <pc:docMk/>
            <pc:sldMk cId="3571294612" sldId="434"/>
            <ac:spMk id="5" creationId="{00000000-0000-0000-0000-000000000000}"/>
          </ac:spMkLst>
        </pc:spChg>
        <pc:picChg chg="add mod">
          <ac:chgData name="lola hernandez maraver" userId="4a2d97a9dbe3da1d" providerId="LiveId" clId="{85A5673D-0CAF-44A2-8A7D-D649F00C21EB}" dt="2024-07-25T19:23:08.275" v="8838" actId="14100"/>
          <ac:picMkLst>
            <pc:docMk/>
            <pc:sldMk cId="3571294612" sldId="434"/>
            <ac:picMk id="3" creationId="{CD9E72F5-8A62-3461-A093-8A7C36D79564}"/>
          </ac:picMkLst>
        </pc:picChg>
        <pc:picChg chg="mod">
          <ac:chgData name="lola hernandez maraver" userId="4a2d97a9dbe3da1d" providerId="LiveId" clId="{85A5673D-0CAF-44A2-8A7D-D649F00C21EB}" dt="2024-07-25T19:23:00.571" v="8836" actId="1076"/>
          <ac:picMkLst>
            <pc:docMk/>
            <pc:sldMk cId="3571294612" sldId="434"/>
            <ac:picMk id="6" creationId="{00000000-0000-0000-0000-000000000000}"/>
          </ac:picMkLst>
        </pc:pic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374295443" sldId="436"/>
        </pc:sldMkLst>
      </pc:sldChg>
      <pc:sldChg chg="addSp delSp modSp mod modTransition">
        <pc:chgData name="lola hernandez maraver" userId="4a2d97a9dbe3da1d" providerId="LiveId" clId="{85A5673D-0CAF-44A2-8A7D-D649F00C21EB}" dt="2024-07-25T19:34:31.179" v="9213" actId="20577"/>
        <pc:sldMkLst>
          <pc:docMk/>
          <pc:sldMk cId="3065729179" sldId="437"/>
        </pc:sldMkLst>
        <pc:spChg chg="del">
          <ac:chgData name="lola hernandez maraver" userId="4a2d97a9dbe3da1d" providerId="LiveId" clId="{85A5673D-0CAF-44A2-8A7D-D649F00C21EB}" dt="2024-07-25T19:20:55.922" v="8832" actId="478"/>
          <ac:spMkLst>
            <pc:docMk/>
            <pc:sldMk cId="3065729179" sldId="437"/>
            <ac:spMk id="2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5T19:34:31.179" v="9213" actId="20577"/>
          <ac:spMkLst>
            <pc:docMk/>
            <pc:sldMk cId="3065729179" sldId="437"/>
            <ac:spMk id="4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5T19:34:23.193" v="9204" actId="1076"/>
          <ac:spMkLst>
            <pc:docMk/>
            <pc:sldMk cId="3065729179" sldId="437"/>
            <ac:spMk id="15" creationId="{8B9C4554-2503-A781-C645-28C8250EC987}"/>
          </ac:spMkLst>
        </pc:spChg>
        <pc:graphicFrameChg chg="add mod modGraphic">
          <ac:chgData name="lola hernandez maraver" userId="4a2d97a9dbe3da1d" providerId="LiveId" clId="{85A5673D-0CAF-44A2-8A7D-D649F00C21EB}" dt="2024-07-25T19:33:04.299" v="9113" actId="1035"/>
          <ac:graphicFrameMkLst>
            <pc:docMk/>
            <pc:sldMk cId="3065729179" sldId="437"/>
            <ac:graphicFrameMk id="6" creationId="{3D0A6D34-7E04-44FB-2323-E26C3A197A3F}"/>
          </ac:graphicFrameMkLst>
        </pc:graphicFrameChg>
        <pc:picChg chg="add del">
          <ac:chgData name="lola hernandez maraver" userId="4a2d97a9dbe3da1d" providerId="LiveId" clId="{85A5673D-0CAF-44A2-8A7D-D649F00C21EB}" dt="2024-07-25T19:24:37.033" v="8841" actId="478"/>
          <ac:picMkLst>
            <pc:docMk/>
            <pc:sldMk cId="3065729179" sldId="437"/>
            <ac:picMk id="5" creationId="{54D6C585-31DE-D10A-1819-8148C7B0B980}"/>
          </ac:picMkLst>
        </pc:picChg>
        <pc:picChg chg="add mod">
          <ac:chgData name="lola hernandez maraver" userId="4a2d97a9dbe3da1d" providerId="LiveId" clId="{85A5673D-0CAF-44A2-8A7D-D649F00C21EB}" dt="2024-07-25T19:34:06.960" v="9201" actId="1440"/>
          <ac:picMkLst>
            <pc:docMk/>
            <pc:sldMk cId="3065729179" sldId="437"/>
            <ac:picMk id="8" creationId="{3FABCCEF-BA99-C20B-FA02-46C1957FD85B}"/>
          </ac:picMkLst>
        </pc:picChg>
        <pc:picChg chg="add mod">
          <ac:chgData name="lola hernandez maraver" userId="4a2d97a9dbe3da1d" providerId="LiveId" clId="{85A5673D-0CAF-44A2-8A7D-D649F00C21EB}" dt="2024-07-25T19:34:09.730" v="9202" actId="1440"/>
          <ac:picMkLst>
            <pc:docMk/>
            <pc:sldMk cId="3065729179" sldId="437"/>
            <ac:picMk id="10" creationId="{0AF61285-2E93-4AFE-A233-1EE6598ECCDF}"/>
          </ac:picMkLst>
        </pc:picChg>
        <pc:picChg chg="add mod">
          <ac:chgData name="lola hernandez maraver" userId="4a2d97a9dbe3da1d" providerId="LiveId" clId="{85A5673D-0CAF-44A2-8A7D-D649F00C21EB}" dt="2024-07-25T19:34:04.036" v="9200" actId="1440"/>
          <ac:picMkLst>
            <pc:docMk/>
            <pc:sldMk cId="3065729179" sldId="437"/>
            <ac:picMk id="12" creationId="{E8AD8604-6D7A-A13C-3E0A-2A2ADCD5E059}"/>
          </ac:picMkLst>
        </pc:picChg>
        <pc:picChg chg="add mod">
          <ac:chgData name="lola hernandez maraver" userId="4a2d97a9dbe3da1d" providerId="LiveId" clId="{85A5673D-0CAF-44A2-8A7D-D649F00C21EB}" dt="2024-07-25T19:33:36.123" v="9198" actId="14100"/>
          <ac:picMkLst>
            <pc:docMk/>
            <pc:sldMk cId="3065729179" sldId="437"/>
            <ac:picMk id="14" creationId="{1BD51B18-CE8C-9410-4D46-8A8A0D618D19}"/>
          </ac:picMkLst>
        </pc:picChg>
      </pc:sldChg>
      <pc:sldChg chg="modSp mod modTransition">
        <pc:chgData name="lola hernandez maraver" userId="4a2d97a9dbe3da1d" providerId="LiveId" clId="{85A5673D-0CAF-44A2-8A7D-D649F00C21EB}" dt="2024-07-24T14:57:30.226" v="1118"/>
        <pc:sldMkLst>
          <pc:docMk/>
          <pc:sldMk cId="3687936886" sldId="438"/>
        </pc:sldMkLst>
        <pc:spChg chg="mod">
          <ac:chgData name="lola hernandez maraver" userId="4a2d97a9dbe3da1d" providerId="LiveId" clId="{85A5673D-0CAF-44A2-8A7D-D649F00C21EB}" dt="2024-07-24T14:47:11.109" v="800" actId="20577"/>
          <ac:spMkLst>
            <pc:docMk/>
            <pc:sldMk cId="3687936886" sldId="438"/>
            <ac:spMk id="5" creationId="{00000000-0000-0000-0000-000000000000}"/>
          </ac:spMkLst>
        </pc:sp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830258072" sldId="439"/>
        </pc:sldMkLst>
      </pc:sldChg>
      <pc:sldChg chg="addSp delSp del mod">
        <pc:chgData name="lola hernandez maraver" userId="4a2d97a9dbe3da1d" providerId="LiveId" clId="{85A5673D-0CAF-44A2-8A7D-D649F00C21EB}" dt="2024-07-24T14:53:30.617" v="1026" actId="47"/>
        <pc:sldMkLst>
          <pc:docMk/>
          <pc:sldMk cId="246220717" sldId="442"/>
        </pc:sldMkLst>
        <pc:picChg chg="add del">
          <ac:chgData name="lola hernandez maraver" userId="4a2d97a9dbe3da1d" providerId="LiveId" clId="{85A5673D-0CAF-44A2-8A7D-D649F00C21EB}" dt="2024-07-24T14:52:38.905" v="948" actId="22"/>
          <ac:picMkLst>
            <pc:docMk/>
            <pc:sldMk cId="246220717" sldId="442"/>
            <ac:picMk id="3" creationId="{711B0649-7EBE-1F3C-6C08-39AB234A0DD3}"/>
          </ac:picMkLst>
        </pc:picChg>
      </pc:sldChg>
      <pc:sldChg chg="addSp delSp modSp del mod">
        <pc:chgData name="lola hernandez maraver" userId="4a2d97a9dbe3da1d" providerId="LiveId" clId="{85A5673D-0CAF-44A2-8A7D-D649F00C21EB}" dt="2024-07-24T14:56:16.374" v="1102" actId="47"/>
        <pc:sldMkLst>
          <pc:docMk/>
          <pc:sldMk cId="1402611635" sldId="445"/>
        </pc:sldMkLst>
        <pc:spChg chg="mod">
          <ac:chgData name="lola hernandez maraver" userId="4a2d97a9dbe3da1d" providerId="LiveId" clId="{85A5673D-0CAF-44A2-8A7D-D649F00C21EB}" dt="2024-07-24T14:53:53.270" v="1041" actId="20577"/>
          <ac:spMkLst>
            <pc:docMk/>
            <pc:sldMk cId="1402611635" sldId="445"/>
            <ac:spMk id="4" creationId="{00000000-0000-0000-0000-000000000000}"/>
          </ac:spMkLst>
        </pc:spChg>
        <pc:picChg chg="add del">
          <ac:chgData name="lola hernandez maraver" userId="4a2d97a9dbe3da1d" providerId="LiveId" clId="{85A5673D-0CAF-44A2-8A7D-D649F00C21EB}" dt="2024-07-24T14:55:34.114" v="1043" actId="22"/>
          <ac:picMkLst>
            <pc:docMk/>
            <pc:sldMk cId="1402611635" sldId="445"/>
            <ac:picMk id="6" creationId="{C302EC37-BCCD-FA0C-A7D0-81DBD973533E}"/>
          </ac:picMkLst>
        </pc:pic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525843687" sldId="447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768757324" sldId="448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18367436" sldId="450"/>
        </pc:sldMkLst>
      </pc:sldChg>
      <pc:sldChg chg="del modTransition">
        <pc:chgData name="lola hernandez maraver" userId="4a2d97a9dbe3da1d" providerId="LiveId" clId="{85A5673D-0CAF-44A2-8A7D-D649F00C21EB}" dt="2024-07-24T15:09:48.189" v="1165" actId="47"/>
        <pc:sldMkLst>
          <pc:docMk/>
          <pc:sldMk cId="926283427" sldId="455"/>
        </pc:sldMkLst>
      </pc:sldChg>
      <pc:sldChg chg="modSp mod modTransition">
        <pc:chgData name="lola hernandez maraver" userId="4a2d97a9dbe3da1d" providerId="LiveId" clId="{85A5673D-0CAF-44A2-8A7D-D649F00C21EB}" dt="2024-07-24T15:18:05.695" v="1541" actId="20577"/>
        <pc:sldMkLst>
          <pc:docMk/>
          <pc:sldMk cId="2018996269" sldId="456"/>
        </pc:sldMkLst>
        <pc:graphicFrameChg chg="mod modGraphic">
          <ac:chgData name="lola hernandez maraver" userId="4a2d97a9dbe3da1d" providerId="LiveId" clId="{85A5673D-0CAF-44A2-8A7D-D649F00C21EB}" dt="2024-07-24T15:18:05.695" v="1541" actId="20577"/>
          <ac:graphicFrameMkLst>
            <pc:docMk/>
            <pc:sldMk cId="2018996269" sldId="456"/>
            <ac:graphicFrameMk id="4" creationId="{00000000-0000-0000-0000-000000000000}"/>
          </ac:graphicFrameMkLst>
        </pc:graphicFrameChg>
      </pc:sldChg>
      <pc:sldChg chg="del modTransition">
        <pc:chgData name="lola hernandez maraver" userId="4a2d97a9dbe3da1d" providerId="LiveId" clId="{85A5673D-0CAF-44A2-8A7D-D649F00C21EB}" dt="2024-07-24T15:10:34.173" v="1174" actId="47"/>
        <pc:sldMkLst>
          <pc:docMk/>
          <pc:sldMk cId="309355901" sldId="457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2204468515" sldId="459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4237758777" sldId="461"/>
        </pc:sldMkLst>
      </pc:sldChg>
      <pc:sldChg chg="modSp mod modTransition">
        <pc:chgData name="lola hernandez maraver" userId="4a2d97a9dbe3da1d" providerId="LiveId" clId="{85A5673D-0CAF-44A2-8A7D-D649F00C21EB}" dt="2024-07-24T14:57:30.226" v="1118"/>
        <pc:sldMkLst>
          <pc:docMk/>
          <pc:sldMk cId="2357315515" sldId="462"/>
        </pc:sldMkLst>
        <pc:spChg chg="mod">
          <ac:chgData name="lola hernandez maraver" userId="4a2d97a9dbe3da1d" providerId="LiveId" clId="{85A5673D-0CAF-44A2-8A7D-D649F00C21EB}" dt="2024-07-24T14:47:00.366" v="790" actId="6549"/>
          <ac:spMkLst>
            <pc:docMk/>
            <pc:sldMk cId="2357315515" sldId="462"/>
            <ac:spMk id="13" creationId="{00000000-0000-0000-0000-000000000000}"/>
          </ac:spMkLst>
        </pc:spChg>
      </pc:sldChg>
      <pc:sldChg chg="addSp delSp modSp mod ord modTransition">
        <pc:chgData name="lola hernandez maraver" userId="4a2d97a9dbe3da1d" providerId="LiveId" clId="{85A5673D-0CAF-44A2-8A7D-D649F00C21EB}" dt="2024-07-25T08:10:13.537" v="4883"/>
        <pc:sldMkLst>
          <pc:docMk/>
          <pc:sldMk cId="3467931312" sldId="464"/>
        </pc:sldMkLst>
        <pc:spChg chg="mod">
          <ac:chgData name="lola hernandez maraver" userId="4a2d97a9dbe3da1d" providerId="LiveId" clId="{85A5673D-0CAF-44A2-8A7D-D649F00C21EB}" dt="2024-07-24T16:06:28.216" v="3339" actId="1036"/>
          <ac:spMkLst>
            <pc:docMk/>
            <pc:sldMk cId="3467931312" sldId="464"/>
            <ac:spMk id="4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6:31:37.679" v="4132" actId="1038"/>
          <ac:spMkLst>
            <pc:docMk/>
            <pc:sldMk cId="3467931312" sldId="464"/>
            <ac:spMk id="10" creationId="{690B8C4E-6B99-64B2-E4E6-1BFECA4FD7A6}"/>
          </ac:spMkLst>
        </pc:spChg>
        <pc:picChg chg="add mod">
          <ac:chgData name="lola hernandez maraver" userId="4a2d97a9dbe3da1d" providerId="LiveId" clId="{85A5673D-0CAF-44A2-8A7D-D649F00C21EB}" dt="2024-07-24T16:31:40.351" v="4135" actId="1036"/>
          <ac:picMkLst>
            <pc:docMk/>
            <pc:sldMk cId="3467931312" sldId="464"/>
            <ac:picMk id="3" creationId="{8A042FA0-7197-51CF-A575-9EB730832326}"/>
          </ac:picMkLst>
        </pc:picChg>
        <pc:picChg chg="add mod">
          <ac:chgData name="lola hernandez maraver" userId="4a2d97a9dbe3da1d" providerId="LiveId" clId="{85A5673D-0CAF-44A2-8A7D-D649F00C21EB}" dt="2024-07-25T08:10:00.681" v="4881" actId="1076"/>
          <ac:picMkLst>
            <pc:docMk/>
            <pc:sldMk cId="3467931312" sldId="464"/>
            <ac:picMk id="5" creationId="{3ACE4DB7-6322-2DC6-C8FF-786F0B4C9FF0}"/>
          </ac:picMkLst>
        </pc:picChg>
        <pc:picChg chg="add mod">
          <ac:chgData name="lola hernandez maraver" userId="4a2d97a9dbe3da1d" providerId="LiveId" clId="{85A5673D-0CAF-44A2-8A7D-D649F00C21EB}" dt="2024-07-24T16:32:00.693" v="4148" actId="1035"/>
          <ac:picMkLst>
            <pc:docMk/>
            <pc:sldMk cId="3467931312" sldId="464"/>
            <ac:picMk id="6" creationId="{1D4DBEC3-CFC1-82D7-87EA-4F0AF7368357}"/>
          </ac:picMkLst>
        </pc:picChg>
        <pc:picChg chg="add mod">
          <ac:chgData name="lola hernandez maraver" userId="4a2d97a9dbe3da1d" providerId="LiveId" clId="{85A5673D-0CAF-44A2-8A7D-D649F00C21EB}" dt="2024-07-24T15:08:44.841" v="1161" actId="1036"/>
          <ac:picMkLst>
            <pc:docMk/>
            <pc:sldMk cId="3467931312" sldId="464"/>
            <ac:picMk id="7" creationId="{0D532A9C-1C3B-508B-94FC-496765C84BEE}"/>
          </ac:picMkLst>
        </pc:picChg>
        <pc:picChg chg="add mod">
          <ac:chgData name="lola hernandez maraver" userId="4a2d97a9dbe3da1d" providerId="LiveId" clId="{85A5673D-0CAF-44A2-8A7D-D649F00C21EB}" dt="2024-07-24T16:31:44.915" v="4141" actId="1035"/>
          <ac:picMkLst>
            <pc:docMk/>
            <pc:sldMk cId="3467931312" sldId="464"/>
            <ac:picMk id="9" creationId="{093895D2-ECA2-14BA-6D63-2779F99F79F5}"/>
          </ac:picMkLst>
        </pc:picChg>
        <pc:picChg chg="add del mod">
          <ac:chgData name="lola hernandez maraver" userId="4a2d97a9dbe3da1d" providerId="LiveId" clId="{85A5673D-0CAF-44A2-8A7D-D649F00C21EB}" dt="2024-07-25T08:09:53.966" v="4879" actId="478"/>
          <ac:picMkLst>
            <pc:docMk/>
            <pc:sldMk cId="3467931312" sldId="464"/>
            <ac:picMk id="11" creationId="{3E1118D3-03C7-1DC5-DC0E-362FCC9A822B}"/>
          </ac:picMkLst>
        </pc:picChg>
        <pc:picChg chg="del mod">
          <ac:chgData name="lola hernandez maraver" userId="4a2d97a9dbe3da1d" providerId="LiveId" clId="{85A5673D-0CAF-44A2-8A7D-D649F00C21EB}" dt="2024-07-25T08:09:56.523" v="4880" actId="478"/>
          <ac:picMkLst>
            <pc:docMk/>
            <pc:sldMk cId="3467931312" sldId="464"/>
            <ac:picMk id="5122" creationId="{00000000-0000-0000-0000-000000000000}"/>
          </ac:picMkLst>
        </pc:picChg>
      </pc:sldChg>
      <pc:sldChg chg="del">
        <pc:chgData name="lola hernandez maraver" userId="4a2d97a9dbe3da1d" providerId="LiveId" clId="{85A5673D-0CAF-44A2-8A7D-D649F00C21EB}" dt="2024-07-24T14:41:29.413" v="588" actId="47"/>
        <pc:sldMkLst>
          <pc:docMk/>
          <pc:sldMk cId="141542726" sldId="465"/>
        </pc:sldMkLst>
      </pc:sldChg>
      <pc:sldChg chg="addSp delSp del mod">
        <pc:chgData name="lola hernandez maraver" userId="4a2d97a9dbe3da1d" providerId="LiveId" clId="{85A5673D-0CAF-44A2-8A7D-D649F00C21EB}" dt="2024-07-24T14:44:01.925" v="650" actId="47"/>
        <pc:sldMkLst>
          <pc:docMk/>
          <pc:sldMk cId="4277028450" sldId="466"/>
        </pc:sldMkLst>
        <pc:picChg chg="add del">
          <ac:chgData name="lola hernandez maraver" userId="4a2d97a9dbe3da1d" providerId="LiveId" clId="{85A5673D-0CAF-44A2-8A7D-D649F00C21EB}" dt="2024-07-24T14:42:30.475" v="593" actId="478"/>
          <ac:picMkLst>
            <pc:docMk/>
            <pc:sldMk cId="4277028450" sldId="466"/>
            <ac:picMk id="3" creationId="{7A69D914-9B90-15ED-4423-5E0F8BB6DD1B}"/>
          </ac:picMkLst>
        </pc:picChg>
      </pc:sldChg>
      <pc:sldChg chg="del">
        <pc:chgData name="lola hernandez maraver" userId="4a2d97a9dbe3da1d" providerId="LiveId" clId="{85A5673D-0CAF-44A2-8A7D-D649F00C21EB}" dt="2024-07-24T14:45:07.220" v="727" actId="47"/>
        <pc:sldMkLst>
          <pc:docMk/>
          <pc:sldMk cId="2467740235" sldId="467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285335439" sldId="477"/>
        </pc:sldMkLst>
      </pc:sldChg>
      <pc:sldChg chg="modSp mod modTransition">
        <pc:chgData name="lola hernandez maraver" userId="4a2d97a9dbe3da1d" providerId="LiveId" clId="{85A5673D-0CAF-44A2-8A7D-D649F00C21EB}" dt="2024-07-24T15:22:48.858" v="1606" actId="20577"/>
        <pc:sldMkLst>
          <pc:docMk/>
          <pc:sldMk cId="2656288556" sldId="478"/>
        </pc:sldMkLst>
        <pc:spChg chg="mod">
          <ac:chgData name="lola hernandez maraver" userId="4a2d97a9dbe3da1d" providerId="LiveId" clId="{85A5673D-0CAF-44A2-8A7D-D649F00C21EB}" dt="2024-07-24T15:22:48.858" v="1606" actId="20577"/>
          <ac:spMkLst>
            <pc:docMk/>
            <pc:sldMk cId="2656288556" sldId="478"/>
            <ac:spMk id="7" creationId="{00000000-0000-0000-0000-000000000000}"/>
          </ac:spMkLst>
        </pc:spChg>
      </pc:sldChg>
      <pc:sldChg chg="modSp mod modTransition">
        <pc:chgData name="lola hernandez maraver" userId="4a2d97a9dbe3da1d" providerId="LiveId" clId="{85A5673D-0CAF-44A2-8A7D-D649F00C21EB}" dt="2024-07-24T15:23:29.705" v="1639" actId="14100"/>
        <pc:sldMkLst>
          <pc:docMk/>
          <pc:sldMk cId="4227448153" sldId="479"/>
        </pc:sldMkLst>
        <pc:spChg chg="mod">
          <ac:chgData name="lola hernandez maraver" userId="4a2d97a9dbe3da1d" providerId="LiveId" clId="{85A5673D-0CAF-44A2-8A7D-D649F00C21EB}" dt="2024-07-24T15:23:29.705" v="1639" actId="14100"/>
          <ac:spMkLst>
            <pc:docMk/>
            <pc:sldMk cId="4227448153" sldId="479"/>
            <ac:spMk id="7" creationId="{00000000-0000-0000-0000-000000000000}"/>
          </ac:spMkLst>
        </pc:spChg>
      </pc:sldChg>
      <pc:sldChg chg="addSp delSp modSp mod modTransition">
        <pc:chgData name="lola hernandez maraver" userId="4a2d97a9dbe3da1d" providerId="LiveId" clId="{85A5673D-0CAF-44A2-8A7D-D649F00C21EB}" dt="2024-07-25T08:24:37.505" v="5352" actId="1036"/>
        <pc:sldMkLst>
          <pc:docMk/>
          <pc:sldMk cId="4149641992" sldId="480"/>
        </pc:sldMkLst>
        <pc:spChg chg="mod">
          <ac:chgData name="lola hernandez maraver" userId="4a2d97a9dbe3da1d" providerId="LiveId" clId="{85A5673D-0CAF-44A2-8A7D-D649F00C21EB}" dt="2024-07-25T08:16:25.243" v="4935" actId="21"/>
          <ac:spMkLst>
            <pc:docMk/>
            <pc:sldMk cId="4149641992" sldId="480"/>
            <ac:spMk id="24" creationId="{00000000-0000-0000-0000-000000000000}"/>
          </ac:spMkLst>
        </pc:spChg>
        <pc:spChg chg="del mod">
          <ac:chgData name="lola hernandez maraver" userId="4a2d97a9dbe3da1d" providerId="LiveId" clId="{85A5673D-0CAF-44A2-8A7D-D649F00C21EB}" dt="2024-07-25T08:18:37.757" v="5224" actId="478"/>
          <ac:spMkLst>
            <pc:docMk/>
            <pc:sldMk cId="4149641992" sldId="480"/>
            <ac:spMk id="27" creationId="{00000000-0000-0000-0000-000000000000}"/>
          </ac:spMkLst>
        </pc:spChg>
        <pc:graphicFrameChg chg="add mod modGraphic">
          <ac:chgData name="lola hernandez maraver" userId="4a2d97a9dbe3da1d" providerId="LiveId" clId="{85A5673D-0CAF-44A2-8A7D-D649F00C21EB}" dt="2024-07-25T08:24:37.505" v="5352" actId="1036"/>
          <ac:graphicFrameMkLst>
            <pc:docMk/>
            <pc:sldMk cId="4149641992" sldId="480"/>
            <ac:graphicFrameMk id="3" creationId="{E2EDE220-6277-AEDB-C700-C8FEDCD7A22D}"/>
          </ac:graphicFrameMkLst>
        </pc:graphicFrameChg>
        <pc:picChg chg="mod">
          <ac:chgData name="lola hernandez maraver" userId="4a2d97a9dbe3da1d" providerId="LiveId" clId="{85A5673D-0CAF-44A2-8A7D-D649F00C21EB}" dt="2024-07-25T08:19:34.177" v="5248" actId="1076"/>
          <ac:picMkLst>
            <pc:docMk/>
            <pc:sldMk cId="4149641992" sldId="480"/>
            <ac:picMk id="2" creationId="{469F291A-0B7C-48B7-B608-AB280E770DB8}"/>
          </ac:picMkLst>
        </pc:picChg>
        <pc:picChg chg="add del mod">
          <ac:chgData name="lola hernandez maraver" userId="4a2d97a9dbe3da1d" providerId="LiveId" clId="{85A5673D-0CAF-44A2-8A7D-D649F00C21EB}" dt="2024-07-25T08:21:30.982" v="5253" actId="478"/>
          <ac:picMkLst>
            <pc:docMk/>
            <pc:sldMk cId="4149641992" sldId="480"/>
            <ac:picMk id="5" creationId="{085937B6-E14B-34DE-658D-91C26E2BED3C}"/>
          </ac:picMkLst>
        </pc:picChg>
        <pc:picChg chg="add mod">
          <ac:chgData name="lola hernandez maraver" userId="4a2d97a9dbe3da1d" providerId="LiveId" clId="{85A5673D-0CAF-44A2-8A7D-D649F00C21EB}" dt="2024-07-25T08:24:24.379" v="5349" actId="14100"/>
          <ac:picMkLst>
            <pc:docMk/>
            <pc:sldMk cId="4149641992" sldId="480"/>
            <ac:picMk id="7" creationId="{2B69AB9F-C631-5682-9A24-DE69250C37EF}"/>
          </ac:picMkLst>
        </pc:picChg>
        <pc:picChg chg="add mod">
          <ac:chgData name="lola hernandez maraver" userId="4a2d97a9dbe3da1d" providerId="LiveId" clId="{85A5673D-0CAF-44A2-8A7D-D649F00C21EB}" dt="2024-07-25T08:24:19.612" v="5348" actId="14100"/>
          <ac:picMkLst>
            <pc:docMk/>
            <pc:sldMk cId="4149641992" sldId="480"/>
            <ac:picMk id="9" creationId="{E95487A3-020E-20CC-03D1-98E9C4234C80}"/>
          </ac:picMkLst>
        </pc:picChg>
        <pc:picChg chg="add mod">
          <ac:chgData name="lola hernandez maraver" userId="4a2d97a9dbe3da1d" providerId="LiveId" clId="{85A5673D-0CAF-44A2-8A7D-D649F00C21EB}" dt="2024-07-25T08:24:16.134" v="5347" actId="14100"/>
          <ac:picMkLst>
            <pc:docMk/>
            <pc:sldMk cId="4149641992" sldId="480"/>
            <ac:picMk id="11" creationId="{0C69DDE6-559D-317E-BDD9-0C173C9562A8}"/>
          </ac:picMkLst>
        </pc:picChg>
        <pc:picChg chg="mod">
          <ac:chgData name="lola hernandez maraver" userId="4a2d97a9dbe3da1d" providerId="LiveId" clId="{85A5673D-0CAF-44A2-8A7D-D649F00C21EB}" dt="2024-07-25T08:19:29.806" v="5247" actId="1076"/>
          <ac:picMkLst>
            <pc:docMk/>
            <pc:sldMk cId="4149641992" sldId="480"/>
            <ac:picMk id="20" creationId="{DCB987E3-B52D-4412-9180-3DB637EF3970}"/>
          </ac:picMkLst>
        </pc:picChg>
        <pc:picChg chg="mod">
          <ac:chgData name="lola hernandez maraver" userId="4a2d97a9dbe3da1d" providerId="LiveId" clId="{85A5673D-0CAF-44A2-8A7D-D649F00C21EB}" dt="2024-07-25T08:19:26.030" v="5246" actId="1076"/>
          <ac:picMkLst>
            <pc:docMk/>
            <pc:sldMk cId="4149641992" sldId="480"/>
            <ac:picMk id="23" creationId="{B0045AA1-FDFC-483D-8D11-B38DE756ED51}"/>
          </ac:picMkLst>
        </pc:picChg>
        <pc:picChg chg="mod">
          <ac:chgData name="lola hernandez maraver" userId="4a2d97a9dbe3da1d" providerId="LiveId" clId="{85A5673D-0CAF-44A2-8A7D-D649F00C21EB}" dt="2024-07-25T08:19:22.020" v="5245" actId="1076"/>
          <ac:picMkLst>
            <pc:docMk/>
            <pc:sldMk cId="4149641992" sldId="480"/>
            <ac:picMk id="2050" creationId="{00000000-0000-0000-0000-000000000000}"/>
          </ac:picMkLst>
        </pc:pic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2921699552" sldId="481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2921699552" sldId="482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914728586" sldId="483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119090340" sldId="484"/>
        </pc:sldMkLst>
      </pc:sldChg>
      <pc:sldChg chg="del modTransition">
        <pc:chgData name="lola hernandez maraver" userId="4a2d97a9dbe3da1d" providerId="LiveId" clId="{85A5673D-0CAF-44A2-8A7D-D649F00C21EB}" dt="2024-07-25T20:05:34.795" v="9786" actId="47"/>
        <pc:sldMkLst>
          <pc:docMk/>
          <pc:sldMk cId="3050943611" sldId="488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742021556" sldId="490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456771445" sldId="491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726868829" sldId="492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4116662165" sldId="493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793760754" sldId="494"/>
        </pc:sldMkLst>
      </pc:sldChg>
      <pc:sldChg chg="addSp modSp mod modTransition">
        <pc:chgData name="lola hernandez maraver" userId="4a2d97a9dbe3da1d" providerId="LiveId" clId="{85A5673D-0CAF-44A2-8A7D-D649F00C21EB}" dt="2024-07-25T19:35:37.429" v="9214" actId="14100"/>
        <pc:sldMkLst>
          <pc:docMk/>
          <pc:sldMk cId="3261593842" sldId="495"/>
        </pc:sldMkLst>
        <pc:spChg chg="mod">
          <ac:chgData name="lola hernandez maraver" userId="4a2d97a9dbe3da1d" providerId="LiveId" clId="{85A5673D-0CAF-44A2-8A7D-D649F00C21EB}" dt="2024-07-25T08:36:18.879" v="5775" actId="1035"/>
          <ac:spMkLst>
            <pc:docMk/>
            <pc:sldMk cId="3261593842" sldId="495"/>
            <ac:spMk id="4" creationId="{00000000-0000-0000-0000-000000000000}"/>
          </ac:spMkLst>
        </pc:spChg>
        <pc:picChg chg="add mod">
          <ac:chgData name="lola hernandez maraver" userId="4a2d97a9dbe3da1d" providerId="LiveId" clId="{85A5673D-0CAF-44A2-8A7D-D649F00C21EB}" dt="2024-07-25T19:35:37.429" v="9214" actId="14100"/>
          <ac:picMkLst>
            <pc:docMk/>
            <pc:sldMk cId="3261593842" sldId="495"/>
            <ac:picMk id="6" creationId="{6440662E-B957-6E76-3CD9-1D81D95CC584}"/>
          </ac:picMkLst>
        </pc:picChg>
      </pc:sldChg>
      <pc:sldChg chg="del modTransition">
        <pc:chgData name="lola hernandez maraver" userId="4a2d97a9dbe3da1d" providerId="LiveId" clId="{85A5673D-0CAF-44A2-8A7D-D649F00C21EB}" dt="2024-07-25T20:05:32.265" v="9785" actId="47"/>
        <pc:sldMkLst>
          <pc:docMk/>
          <pc:sldMk cId="2649193696" sldId="498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427246376" sldId="499"/>
        </pc:sldMkLst>
      </pc:sldChg>
      <pc:sldChg chg="addSp modSp mod modTransition">
        <pc:chgData name="lola hernandez maraver" userId="4a2d97a9dbe3da1d" providerId="LiveId" clId="{85A5673D-0CAF-44A2-8A7D-D649F00C21EB}" dt="2024-07-25T20:18:19.528" v="10112" actId="1038"/>
        <pc:sldMkLst>
          <pc:docMk/>
          <pc:sldMk cId="3755887493" sldId="503"/>
        </pc:sldMkLst>
        <pc:spChg chg="add mod">
          <ac:chgData name="lola hernandez maraver" userId="4a2d97a9dbe3da1d" providerId="LiveId" clId="{85A5673D-0CAF-44A2-8A7D-D649F00C21EB}" dt="2024-07-25T20:12:54.418" v="9972" actId="1037"/>
          <ac:spMkLst>
            <pc:docMk/>
            <pc:sldMk cId="3755887493" sldId="503"/>
            <ac:spMk id="2" creationId="{31A1E019-8D3F-025F-5843-6F4087416FE2}"/>
          </ac:spMkLst>
        </pc:spChg>
        <pc:spChg chg="add mod">
          <ac:chgData name="lola hernandez maraver" userId="4a2d97a9dbe3da1d" providerId="LiveId" clId="{85A5673D-0CAF-44A2-8A7D-D649F00C21EB}" dt="2024-07-25T20:13:44.838" v="10024" actId="20577"/>
          <ac:spMkLst>
            <pc:docMk/>
            <pc:sldMk cId="3755887493" sldId="503"/>
            <ac:spMk id="3" creationId="{BB496EA1-99B4-6D3C-3E95-7DDCD245B406}"/>
          </ac:spMkLst>
        </pc:spChg>
        <pc:spChg chg="mod">
          <ac:chgData name="lola hernandez maraver" userId="4a2d97a9dbe3da1d" providerId="LiveId" clId="{85A5673D-0CAF-44A2-8A7D-D649F00C21EB}" dt="2024-07-25T20:12:41.579" v="9960" actId="1036"/>
          <ac:spMkLst>
            <pc:docMk/>
            <pc:sldMk cId="3755887493" sldId="503"/>
            <ac:spMk id="14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5T20:12:46.260" v="9963" actId="1035"/>
          <ac:spMkLst>
            <pc:docMk/>
            <pc:sldMk cId="3755887493" sldId="503"/>
            <ac:spMk id="16" creationId="{00000000-0000-0000-0000-000000000000}"/>
          </ac:spMkLst>
        </pc:spChg>
        <pc:picChg chg="add mod">
          <ac:chgData name="lola hernandez maraver" userId="4a2d97a9dbe3da1d" providerId="LiveId" clId="{85A5673D-0CAF-44A2-8A7D-D649F00C21EB}" dt="2024-07-25T20:18:19.528" v="10112" actId="1038"/>
          <ac:picMkLst>
            <pc:docMk/>
            <pc:sldMk cId="3755887493" sldId="503"/>
            <ac:picMk id="10" creationId="{36A75555-5B2D-9F73-FAAC-D754B52AA91C}"/>
          </ac:picMkLst>
        </pc:picChg>
      </pc:sldChg>
      <pc:sldChg chg="addSp delSp modSp add mod">
        <pc:chgData name="lola hernandez maraver" userId="4a2d97a9dbe3da1d" providerId="LiveId" clId="{85A5673D-0CAF-44A2-8A7D-D649F00C21EB}" dt="2024-07-25T19:44:24.510" v="9343" actId="1035"/>
        <pc:sldMkLst>
          <pc:docMk/>
          <pc:sldMk cId="742182301" sldId="506"/>
        </pc:sldMkLst>
        <pc:spChg chg="add del mod">
          <ac:chgData name="lola hernandez maraver" userId="4a2d97a9dbe3da1d" providerId="LiveId" clId="{85A5673D-0CAF-44A2-8A7D-D649F00C21EB}" dt="2024-07-24T16:11:11.799" v="3506" actId="478"/>
          <ac:spMkLst>
            <pc:docMk/>
            <pc:sldMk cId="742182301" sldId="506"/>
            <ac:spMk id="3" creationId="{D40BE4A0-7768-E06F-8055-3BB71B26D706}"/>
          </ac:spMkLst>
        </pc:spChg>
        <pc:spChg chg="del mod">
          <ac:chgData name="lola hernandez maraver" userId="4a2d97a9dbe3da1d" providerId="LiveId" clId="{85A5673D-0CAF-44A2-8A7D-D649F00C21EB}" dt="2024-07-24T16:12:19.242" v="3562" actId="478"/>
          <ac:spMkLst>
            <pc:docMk/>
            <pc:sldMk cId="742182301" sldId="506"/>
            <ac:spMk id="4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12:51.361" v="3588" actId="1035"/>
          <ac:spMkLst>
            <pc:docMk/>
            <pc:sldMk cId="742182301" sldId="506"/>
            <ac:spMk id="8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6:19:42.327" v="3954" actId="20577"/>
          <ac:spMkLst>
            <pc:docMk/>
            <pc:sldMk cId="742182301" sldId="506"/>
            <ac:spMk id="11" creationId="{BED17E83-D2B1-C25A-CD11-6F99B1C49E9F}"/>
          </ac:spMkLst>
        </pc:spChg>
        <pc:spChg chg="mod">
          <ac:chgData name="lola hernandez maraver" userId="4a2d97a9dbe3da1d" providerId="LiveId" clId="{85A5673D-0CAF-44A2-8A7D-D649F00C21EB}" dt="2024-07-24T16:35:57.879" v="4169" actId="1076"/>
          <ac:spMkLst>
            <pc:docMk/>
            <pc:sldMk cId="742182301" sldId="506"/>
            <ac:spMk id="17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35:57.879" v="4169" actId="1076"/>
          <ac:spMkLst>
            <pc:docMk/>
            <pc:sldMk cId="742182301" sldId="506"/>
            <ac:spMk id="19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35:57.879" v="4169" actId="1076"/>
          <ac:spMkLst>
            <pc:docMk/>
            <pc:sldMk cId="742182301" sldId="506"/>
            <ac:spMk id="20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35:57.879" v="4169" actId="1076"/>
          <ac:spMkLst>
            <pc:docMk/>
            <pc:sldMk cId="742182301" sldId="506"/>
            <ac:spMk id="21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35:57.879" v="4169" actId="1076"/>
          <ac:spMkLst>
            <pc:docMk/>
            <pc:sldMk cId="742182301" sldId="506"/>
            <ac:spMk id="24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29:38.491" v="4078" actId="404"/>
          <ac:spMkLst>
            <pc:docMk/>
            <pc:sldMk cId="742182301" sldId="506"/>
            <ac:spMk id="32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35:06.811" v="4167" actId="20577"/>
          <ac:spMkLst>
            <pc:docMk/>
            <pc:sldMk cId="742182301" sldId="506"/>
            <ac:spMk id="33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22:26.866" v="3970" actId="1035"/>
          <ac:spMkLst>
            <pc:docMk/>
            <pc:sldMk cId="742182301" sldId="506"/>
            <ac:spMk id="34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26:11.913" v="4033" actId="14100"/>
          <ac:spMkLst>
            <pc:docMk/>
            <pc:sldMk cId="742182301" sldId="506"/>
            <ac:spMk id="35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22:22.552" v="3969" actId="1035"/>
          <ac:spMkLst>
            <pc:docMk/>
            <pc:sldMk cId="742182301" sldId="506"/>
            <ac:spMk id="36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27:24.325" v="4038" actId="20577"/>
          <ac:spMkLst>
            <pc:docMk/>
            <pc:sldMk cId="742182301" sldId="506"/>
            <ac:spMk id="37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32:37.064" v="4154" actId="20577"/>
          <ac:spMkLst>
            <pc:docMk/>
            <pc:sldMk cId="742182301" sldId="506"/>
            <ac:spMk id="38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22:04.152" v="3964" actId="20577"/>
          <ac:spMkLst>
            <pc:docMk/>
            <pc:sldMk cId="742182301" sldId="506"/>
            <ac:spMk id="40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11:56.444" v="3507" actId="1076"/>
          <ac:spMkLst>
            <pc:docMk/>
            <pc:sldMk cId="742182301" sldId="506"/>
            <ac:spMk id="46" creationId="{00000000-0000-0000-0000-000000000000}"/>
          </ac:spMkLst>
        </pc:spChg>
        <pc:grpChg chg="mod">
          <ac:chgData name="lola hernandez maraver" userId="4a2d97a9dbe3da1d" providerId="LiveId" clId="{85A5673D-0CAF-44A2-8A7D-D649F00C21EB}" dt="2024-07-24T16:35:18.413" v="4168" actId="14100"/>
          <ac:grpSpMkLst>
            <pc:docMk/>
            <pc:sldMk cId="742182301" sldId="506"/>
            <ac:grpSpMk id="39" creationId="{00000000-0000-0000-0000-000000000000}"/>
          </ac:grpSpMkLst>
        </pc:grpChg>
        <pc:picChg chg="del mod">
          <ac:chgData name="lola hernandez maraver" userId="4a2d97a9dbe3da1d" providerId="LiveId" clId="{85A5673D-0CAF-44A2-8A7D-D649F00C21EB}" dt="2024-07-24T16:11:09.188" v="3505" actId="478"/>
          <ac:picMkLst>
            <pc:docMk/>
            <pc:sldMk cId="742182301" sldId="506"/>
            <ac:picMk id="2" creationId="{00000000-0000-0000-0000-000000000000}"/>
          </ac:picMkLst>
        </pc:picChg>
        <pc:picChg chg="del">
          <ac:chgData name="lola hernandez maraver" userId="4a2d97a9dbe3da1d" providerId="LiveId" clId="{85A5673D-0CAF-44A2-8A7D-D649F00C21EB}" dt="2024-07-24T16:12:22.876" v="3563" actId="478"/>
          <ac:picMkLst>
            <pc:docMk/>
            <pc:sldMk cId="742182301" sldId="506"/>
            <ac:picMk id="5" creationId="{00000000-0000-0000-0000-000000000000}"/>
          </ac:picMkLst>
        </pc:picChg>
        <pc:picChg chg="add mod">
          <ac:chgData name="lola hernandez maraver" userId="4a2d97a9dbe3da1d" providerId="LiveId" clId="{85A5673D-0CAF-44A2-8A7D-D649F00C21EB}" dt="2024-07-25T19:44:24.510" v="9343" actId="1035"/>
          <ac:picMkLst>
            <pc:docMk/>
            <pc:sldMk cId="742182301" sldId="506"/>
            <ac:picMk id="10" creationId="{0149B6B2-14BA-45C0-33F6-DA2ACDD7C43E}"/>
          </ac:picMkLst>
        </pc:picChg>
      </pc:sldChg>
      <pc:sldChg chg="del modTransition">
        <pc:chgData name="lola hernandez maraver" userId="4a2d97a9dbe3da1d" providerId="LiveId" clId="{85A5673D-0CAF-44A2-8A7D-D649F00C21EB}" dt="2024-07-24T15:14:15.230" v="1373" actId="2696"/>
        <pc:sldMkLst>
          <pc:docMk/>
          <pc:sldMk cId="1103257107" sldId="506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2020267454" sldId="507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524941526" sldId="508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1844471251" sldId="509"/>
        </pc:sldMkLst>
      </pc:sldChg>
      <pc:sldChg chg="addSp delSp modSp mod modTransition">
        <pc:chgData name="lola hernandez maraver" userId="4a2d97a9dbe3da1d" providerId="LiveId" clId="{85A5673D-0CAF-44A2-8A7D-D649F00C21EB}" dt="2024-07-25T09:55:40.581" v="8171" actId="1037"/>
        <pc:sldMkLst>
          <pc:docMk/>
          <pc:sldMk cId="627656053" sldId="510"/>
        </pc:sldMkLst>
        <pc:spChg chg="del">
          <ac:chgData name="lola hernandez maraver" userId="4a2d97a9dbe3da1d" providerId="LiveId" clId="{85A5673D-0CAF-44A2-8A7D-D649F00C21EB}" dt="2024-07-24T16:38:31.053" v="4225" actId="478"/>
          <ac:spMkLst>
            <pc:docMk/>
            <pc:sldMk cId="627656053" sldId="510"/>
            <ac:spMk id="2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3" creationId="{12222FC1-57D6-FE00-DACF-2312644F6BAA}"/>
          </ac:spMkLst>
        </pc:spChg>
        <pc:spChg chg="del mod">
          <ac:chgData name="lola hernandez maraver" userId="4a2d97a9dbe3da1d" providerId="LiveId" clId="{85A5673D-0CAF-44A2-8A7D-D649F00C21EB}" dt="2024-07-24T16:45:54.124" v="4504" actId="478"/>
          <ac:spMkLst>
            <pc:docMk/>
            <pc:sldMk cId="627656053" sldId="510"/>
            <ac:spMk id="5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53:18.742" v="4864" actId="1038"/>
          <ac:spMkLst>
            <pc:docMk/>
            <pc:sldMk cId="627656053" sldId="510"/>
            <ac:spMk id="7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9" creationId="{92182E81-62C0-BA13-286B-884B79999D43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10" creationId="{590A1A1C-5A14-5562-5E0C-8253EDCE3A15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11" creationId="{C70B6FAD-19AD-81A7-6DB4-03BF0E2075B4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12" creationId="{BDF7F576-B0B9-6062-F2E3-A0604BB9B80B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13" creationId="{13975F6F-1570-BFB1-88E4-905462302CBB}"/>
          </ac:spMkLst>
        </pc:spChg>
        <pc:spChg chg="add mod">
          <ac:chgData name="lola hernandez maraver" userId="4a2d97a9dbe3da1d" providerId="LiveId" clId="{85A5673D-0CAF-44A2-8A7D-D649F00C21EB}" dt="2024-07-24T16:49:58.699" v="4653" actId="164"/>
          <ac:spMkLst>
            <pc:docMk/>
            <pc:sldMk cId="627656053" sldId="510"/>
            <ac:spMk id="14" creationId="{18EDF24A-FDAF-E10A-8243-A19715C09E0C}"/>
          </ac:spMkLst>
        </pc:spChg>
        <pc:spChg chg="add del mod">
          <ac:chgData name="lola hernandez maraver" userId="4a2d97a9dbe3da1d" providerId="LiveId" clId="{85A5673D-0CAF-44A2-8A7D-D649F00C21EB}" dt="2024-07-24T16:37:19.709" v="4217" actId="478"/>
          <ac:spMkLst>
            <pc:docMk/>
            <pc:sldMk cId="627656053" sldId="510"/>
            <ac:spMk id="15" creationId="{045BE7B1-8061-6435-96CE-EDF6BC1C9885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25" creationId="{12222FC1-57D6-FE00-DACF-2312644F6BAA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26" creationId="{92182E81-62C0-BA13-286B-884B79999D43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27" creationId="{590A1A1C-5A14-5562-5E0C-8253EDCE3A15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28" creationId="{C70B6FAD-19AD-81A7-6DB4-03BF0E2075B4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29" creationId="{BDF7F576-B0B9-6062-F2E3-A0604BB9B80B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30" creationId="{13975F6F-1570-BFB1-88E4-905462302CBB}"/>
          </ac:spMkLst>
        </pc:spChg>
        <pc:spChg chg="mod">
          <ac:chgData name="lola hernandez maraver" userId="4a2d97a9dbe3da1d" providerId="LiveId" clId="{85A5673D-0CAF-44A2-8A7D-D649F00C21EB}" dt="2024-07-24T16:51:29.603" v="4743"/>
          <ac:spMkLst>
            <pc:docMk/>
            <pc:sldMk cId="627656053" sldId="510"/>
            <ac:spMk id="31" creationId="{18EDF24A-FDAF-E10A-8243-A19715C09E0C}"/>
          </ac:spMkLst>
        </pc:spChg>
        <pc:grpChg chg="add del mod">
          <ac:chgData name="lola hernandez maraver" userId="4a2d97a9dbe3da1d" providerId="LiveId" clId="{85A5673D-0CAF-44A2-8A7D-D649F00C21EB}" dt="2024-07-24T16:51:28.056" v="4742" actId="21"/>
          <ac:grpSpMkLst>
            <pc:docMk/>
            <pc:sldMk cId="627656053" sldId="510"/>
            <ac:grpSpMk id="22" creationId="{6BF5BAF2-D2FA-AF9F-3CBB-9703F82E28AF}"/>
          </ac:grpSpMkLst>
        </pc:grpChg>
        <pc:grpChg chg="add mod">
          <ac:chgData name="lola hernandez maraver" userId="4a2d97a9dbe3da1d" providerId="LiveId" clId="{85A5673D-0CAF-44A2-8A7D-D649F00C21EB}" dt="2024-07-25T08:34:55.073" v="5773" actId="1036"/>
          <ac:grpSpMkLst>
            <pc:docMk/>
            <pc:sldMk cId="627656053" sldId="510"/>
            <ac:grpSpMk id="23" creationId="{FDE95C27-C00E-C86B-A4C7-9BFFA0D6A7E3}"/>
          </ac:grpSpMkLst>
        </pc:grpChg>
        <pc:grpChg chg="add mod">
          <ac:chgData name="lola hernandez maraver" userId="4a2d97a9dbe3da1d" providerId="LiveId" clId="{85A5673D-0CAF-44A2-8A7D-D649F00C21EB}" dt="2024-07-25T08:34:25.141" v="5726" actId="1038"/>
          <ac:grpSpMkLst>
            <pc:docMk/>
            <pc:sldMk cId="627656053" sldId="510"/>
            <ac:grpSpMk id="24" creationId="{6BF5BAF2-D2FA-AF9F-3CBB-9703F82E28AF}"/>
          </ac:grpSpMkLst>
        </pc:grpChg>
        <pc:graphicFrameChg chg="add mod modGraphic">
          <ac:chgData name="lola hernandez maraver" userId="4a2d97a9dbe3da1d" providerId="LiveId" clId="{85A5673D-0CAF-44A2-8A7D-D649F00C21EB}" dt="2024-07-25T08:33:13.196" v="5617" actId="1038"/>
          <ac:graphicFrameMkLst>
            <pc:docMk/>
            <pc:sldMk cId="627656053" sldId="510"/>
            <ac:graphicFrameMk id="2" creationId="{00000000-0000-0000-0000-000000000000}"/>
          </ac:graphicFrameMkLst>
        </pc:graphicFrameChg>
        <pc:graphicFrameChg chg="del mod modGraphic">
          <ac:chgData name="lola hernandez maraver" userId="4a2d97a9dbe3da1d" providerId="LiveId" clId="{85A5673D-0CAF-44A2-8A7D-D649F00C21EB}" dt="2024-07-25T08:28:36.658" v="5358" actId="21"/>
          <ac:graphicFrameMkLst>
            <pc:docMk/>
            <pc:sldMk cId="627656053" sldId="510"/>
            <ac:graphicFrameMk id="4" creationId="{00000000-0000-0000-0000-000000000000}"/>
          </ac:graphicFrameMkLst>
        </pc:graphicFrameChg>
        <pc:graphicFrameChg chg="add mod modGraphic">
          <ac:chgData name="lola hernandez maraver" userId="4a2d97a9dbe3da1d" providerId="LiveId" clId="{85A5673D-0CAF-44A2-8A7D-D649F00C21EB}" dt="2024-07-25T08:34:05.535" v="5716" actId="403"/>
          <ac:graphicFrameMkLst>
            <pc:docMk/>
            <pc:sldMk cId="627656053" sldId="510"/>
            <ac:graphicFrameMk id="21" creationId="{3DD28E3C-DA5B-C63D-9B4C-B3E5600A1BAB}"/>
          </ac:graphicFrameMkLst>
        </pc:graphicFrameChg>
        <pc:picChg chg="add mod">
          <ac:chgData name="lola hernandez maraver" userId="4a2d97a9dbe3da1d" providerId="LiveId" clId="{85A5673D-0CAF-44A2-8A7D-D649F00C21EB}" dt="2024-07-25T09:55:40.581" v="8171" actId="1037"/>
          <ac:picMkLst>
            <pc:docMk/>
            <pc:sldMk cId="627656053" sldId="510"/>
            <ac:picMk id="5" creationId="{62939C0F-0677-900D-156E-8B7D6799521E}"/>
          </ac:picMkLst>
        </pc:picChg>
        <pc:picChg chg="del mod">
          <ac:chgData name="lola hernandez maraver" userId="4a2d97a9dbe3da1d" providerId="LiveId" clId="{85A5673D-0CAF-44A2-8A7D-D649F00C21EB}" dt="2024-07-24T16:48:34.652" v="4613" actId="478"/>
          <ac:picMkLst>
            <pc:docMk/>
            <pc:sldMk cId="627656053" sldId="510"/>
            <ac:picMk id="6" creationId="{00000000-0000-0000-0000-000000000000}"/>
          </ac:picMkLst>
        </pc:picChg>
        <pc:picChg chg="add mod">
          <ac:chgData name="lola hernandez maraver" userId="4a2d97a9dbe3da1d" providerId="LiveId" clId="{85A5673D-0CAF-44A2-8A7D-D649F00C21EB}" dt="2024-07-25T08:34:40.457" v="5762" actId="1038"/>
          <ac:picMkLst>
            <pc:docMk/>
            <pc:sldMk cId="627656053" sldId="510"/>
            <ac:picMk id="16" creationId="{B2AD4A44-EF6A-B627-A320-29A85C9F60E9}"/>
          </ac:picMkLst>
        </pc:picChg>
        <pc:picChg chg="add mod">
          <ac:chgData name="lola hernandez maraver" userId="4a2d97a9dbe3da1d" providerId="LiveId" clId="{85A5673D-0CAF-44A2-8A7D-D649F00C21EB}" dt="2024-07-24T16:50:26.540" v="4673" actId="164"/>
          <ac:picMkLst>
            <pc:docMk/>
            <pc:sldMk cId="627656053" sldId="510"/>
            <ac:picMk id="18" creationId="{353F34B1-29D1-2394-4D3F-D0E00A956C51}"/>
          </ac:picMkLst>
        </pc:picChg>
        <pc:picChg chg="add mod">
          <ac:chgData name="lola hernandez maraver" userId="4a2d97a9dbe3da1d" providerId="LiveId" clId="{85A5673D-0CAF-44A2-8A7D-D649F00C21EB}" dt="2024-07-24T16:50:26.540" v="4673" actId="164"/>
          <ac:picMkLst>
            <pc:docMk/>
            <pc:sldMk cId="627656053" sldId="510"/>
            <ac:picMk id="20" creationId="{9E29B9DB-9CA7-81E2-C86E-895D707703D8}"/>
          </ac:picMkLst>
        </pc:picChg>
      </pc:sldChg>
      <pc:sldChg chg="addSp delSp modSp mod modTransition">
        <pc:chgData name="lola hernandez maraver" userId="4a2d97a9dbe3da1d" providerId="LiveId" clId="{85A5673D-0CAF-44A2-8A7D-D649F00C21EB}" dt="2024-07-25T20:11:50.189" v="9954" actId="1035"/>
        <pc:sldMkLst>
          <pc:docMk/>
          <pc:sldMk cId="2498398579" sldId="511"/>
        </pc:sldMkLst>
        <pc:spChg chg="del">
          <ac:chgData name="lola hernandez maraver" userId="4a2d97a9dbe3da1d" providerId="LiveId" clId="{85A5673D-0CAF-44A2-8A7D-D649F00C21EB}" dt="2024-07-25T08:36:25.895" v="5776" actId="478"/>
          <ac:spMkLst>
            <pc:docMk/>
            <pc:sldMk cId="2498398579" sldId="511"/>
            <ac:spMk id="2" creationId="{00000000-0000-0000-0000-000000000000}"/>
          </ac:spMkLst>
        </pc:spChg>
        <pc:spChg chg="del mod">
          <ac:chgData name="lola hernandez maraver" userId="4a2d97a9dbe3da1d" providerId="LiveId" clId="{85A5673D-0CAF-44A2-8A7D-D649F00C21EB}" dt="2024-07-25T08:37:03.250" v="5881" actId="478"/>
          <ac:spMkLst>
            <pc:docMk/>
            <pc:sldMk cId="2498398579" sldId="511"/>
            <ac:spMk id="3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5T09:40:06.909" v="7352" actId="1035"/>
          <ac:spMkLst>
            <pc:docMk/>
            <pc:sldMk cId="2498398579" sldId="511"/>
            <ac:spMk id="4" creationId="{E4E1C833-23DD-9A74-1519-79148FA100E2}"/>
          </ac:spMkLst>
        </pc:spChg>
        <pc:spChg chg="add mod">
          <ac:chgData name="lola hernandez maraver" userId="4a2d97a9dbe3da1d" providerId="LiveId" clId="{85A5673D-0CAF-44A2-8A7D-D649F00C21EB}" dt="2024-07-25T08:56:51.714" v="6076"/>
          <ac:spMkLst>
            <pc:docMk/>
            <pc:sldMk cId="2498398579" sldId="511"/>
            <ac:spMk id="8" creationId="{B169F332-5846-E9B8-84E9-B3BBE702F1FA}"/>
          </ac:spMkLst>
        </pc:spChg>
        <pc:spChg chg="add mod">
          <ac:chgData name="lola hernandez maraver" userId="4a2d97a9dbe3da1d" providerId="LiveId" clId="{85A5673D-0CAF-44A2-8A7D-D649F00C21EB}" dt="2024-07-25T09:39:30.676" v="7332" actId="1036"/>
          <ac:spMkLst>
            <pc:docMk/>
            <pc:sldMk cId="2498398579" sldId="511"/>
            <ac:spMk id="14" creationId="{69F9A484-E266-8DB8-05EB-E89DEAD0518A}"/>
          </ac:spMkLst>
        </pc:spChg>
        <pc:picChg chg="add del mod">
          <ac:chgData name="lola hernandez maraver" userId="4a2d97a9dbe3da1d" providerId="LiveId" clId="{85A5673D-0CAF-44A2-8A7D-D649F00C21EB}" dt="2024-07-25T19:40:15.023" v="9289" actId="478"/>
          <ac:picMkLst>
            <pc:docMk/>
            <pc:sldMk cId="2498398579" sldId="511"/>
            <ac:picMk id="2" creationId="{B4A16971-96E8-F4E3-286D-B6942D819CC0}"/>
          </ac:picMkLst>
        </pc:picChg>
        <pc:picChg chg="add mod">
          <ac:chgData name="lola hernandez maraver" userId="4a2d97a9dbe3da1d" providerId="LiveId" clId="{85A5673D-0CAF-44A2-8A7D-D649F00C21EB}" dt="2024-07-25T20:11:50.189" v="9954" actId="1035"/>
          <ac:picMkLst>
            <pc:docMk/>
            <pc:sldMk cId="2498398579" sldId="511"/>
            <ac:picMk id="3" creationId="{A4B589D2-D2E9-24EB-5F61-274F55936E7A}"/>
          </ac:picMkLst>
        </pc:picChg>
        <pc:picChg chg="add del mod">
          <ac:chgData name="lola hernandez maraver" userId="4a2d97a9dbe3da1d" providerId="LiveId" clId="{85A5673D-0CAF-44A2-8A7D-D649F00C21EB}" dt="2024-07-25T09:02:42.940" v="6371" actId="21"/>
          <ac:picMkLst>
            <pc:docMk/>
            <pc:sldMk cId="2498398579" sldId="511"/>
            <ac:picMk id="5" creationId="{2466C588-0AC7-91D9-4244-985E2B5CD3F3}"/>
          </ac:picMkLst>
        </pc:picChg>
        <pc:picChg chg="add del mod">
          <ac:chgData name="lola hernandez maraver" userId="4a2d97a9dbe3da1d" providerId="LiveId" clId="{85A5673D-0CAF-44A2-8A7D-D649F00C21EB}" dt="2024-07-25T09:03:22.161" v="6385" actId="21"/>
          <ac:picMkLst>
            <pc:docMk/>
            <pc:sldMk cId="2498398579" sldId="511"/>
            <ac:picMk id="6" creationId="{0C28FC1D-4CF5-082B-1D2A-15ED89767CF4}"/>
          </ac:picMkLst>
        </pc:picChg>
        <pc:picChg chg="add mod">
          <ac:chgData name="lola hernandez maraver" userId="4a2d97a9dbe3da1d" providerId="LiveId" clId="{85A5673D-0CAF-44A2-8A7D-D649F00C21EB}" dt="2024-07-25T08:56:51.714" v="6076"/>
          <ac:picMkLst>
            <pc:docMk/>
            <pc:sldMk cId="2498398579" sldId="511"/>
            <ac:picMk id="7" creationId="{748B917C-4A10-7042-EC99-C14DF5CBE33F}"/>
          </ac:picMkLst>
        </pc:picChg>
        <pc:picChg chg="add mod">
          <ac:chgData name="lola hernandez maraver" userId="4a2d97a9dbe3da1d" providerId="LiveId" clId="{85A5673D-0CAF-44A2-8A7D-D649F00C21EB}" dt="2024-07-25T08:56:51.714" v="6076"/>
          <ac:picMkLst>
            <pc:docMk/>
            <pc:sldMk cId="2498398579" sldId="511"/>
            <ac:picMk id="9" creationId="{A2DEFBEF-2C8B-5A11-3A90-A8EAD634114B}"/>
          </ac:picMkLst>
        </pc:picChg>
        <pc:picChg chg="add del mod">
          <ac:chgData name="lola hernandez maraver" userId="4a2d97a9dbe3da1d" providerId="LiveId" clId="{85A5673D-0CAF-44A2-8A7D-D649F00C21EB}" dt="2024-07-25T09:37:45.787" v="7296" actId="21"/>
          <ac:picMkLst>
            <pc:docMk/>
            <pc:sldMk cId="2498398579" sldId="511"/>
            <ac:picMk id="11" creationId="{8020F77E-1DB0-942E-2428-8058D4C14A33}"/>
          </ac:picMkLst>
        </pc:picChg>
        <pc:picChg chg="add del mod">
          <ac:chgData name="lola hernandez maraver" userId="4a2d97a9dbe3da1d" providerId="LiveId" clId="{85A5673D-0CAF-44A2-8A7D-D649F00C21EB}" dt="2024-07-25T09:34:33.625" v="7243" actId="478"/>
          <ac:picMkLst>
            <pc:docMk/>
            <pc:sldMk cId="2498398579" sldId="511"/>
            <ac:picMk id="12" creationId="{2466C588-0AC7-91D9-4244-985E2B5CD3F3}"/>
          </ac:picMkLst>
        </pc:picChg>
        <pc:picChg chg="add del mod">
          <ac:chgData name="lola hernandez maraver" userId="4a2d97a9dbe3da1d" providerId="LiveId" clId="{85A5673D-0CAF-44A2-8A7D-D649F00C21EB}" dt="2024-07-25T09:37:25.097" v="7283" actId="478"/>
          <ac:picMkLst>
            <pc:docMk/>
            <pc:sldMk cId="2498398579" sldId="511"/>
            <ac:picMk id="13" creationId="{0C28FC1D-4CF5-082B-1D2A-15ED89767CF4}"/>
          </ac:picMkLst>
        </pc:picChg>
        <pc:picChg chg="add mod">
          <ac:chgData name="lola hernandez maraver" userId="4a2d97a9dbe3da1d" providerId="LiveId" clId="{85A5673D-0CAF-44A2-8A7D-D649F00C21EB}" dt="2024-07-25T09:38:55.857" v="7321" actId="14100"/>
          <ac:picMkLst>
            <pc:docMk/>
            <pc:sldMk cId="2498398579" sldId="511"/>
            <ac:picMk id="16" creationId="{A171105D-33D5-3AA6-953A-99B58529CBD6}"/>
          </ac:picMkLst>
        </pc:picChg>
        <pc:picChg chg="add mod">
          <ac:chgData name="lola hernandez maraver" userId="4a2d97a9dbe3da1d" providerId="LiveId" clId="{85A5673D-0CAF-44A2-8A7D-D649F00C21EB}" dt="2024-07-25T19:37:31.013" v="9220" actId="1035"/>
          <ac:picMkLst>
            <pc:docMk/>
            <pc:sldMk cId="2498398579" sldId="511"/>
            <ac:picMk id="18" creationId="{DFFC6423-0190-F34C-B025-37D7E74282E3}"/>
          </ac:picMkLst>
        </pc:picChg>
        <pc:picChg chg="add mod">
          <ac:chgData name="lola hernandez maraver" userId="4a2d97a9dbe3da1d" providerId="LiveId" clId="{85A5673D-0CAF-44A2-8A7D-D649F00C21EB}" dt="2024-07-25T09:54:20.668" v="8075" actId="1035"/>
          <ac:picMkLst>
            <pc:docMk/>
            <pc:sldMk cId="2498398579" sldId="511"/>
            <ac:picMk id="19" creationId="{8020F77E-1DB0-942E-2428-8058D4C14A33}"/>
          </ac:picMkLst>
        </pc:picChg>
        <pc:picChg chg="add mod">
          <ac:chgData name="lola hernandez maraver" userId="4a2d97a9dbe3da1d" providerId="LiveId" clId="{85A5673D-0CAF-44A2-8A7D-D649F00C21EB}" dt="2024-07-25T09:56:07.532" v="8263" actId="1037"/>
          <ac:picMkLst>
            <pc:docMk/>
            <pc:sldMk cId="2498398579" sldId="511"/>
            <ac:picMk id="21" creationId="{76491019-0636-23B9-71CF-9ADD32EBD5F4}"/>
          </ac:picMkLst>
        </pc:picChg>
      </pc:sldChg>
      <pc:sldChg chg="addSp delSp modSp mod ord modTransition">
        <pc:chgData name="lola hernandez maraver" userId="4a2d97a9dbe3da1d" providerId="LiveId" clId="{85A5673D-0CAF-44A2-8A7D-D649F00C21EB}" dt="2024-07-25T19:50:59.847" v="9540" actId="1076"/>
        <pc:sldMkLst>
          <pc:docMk/>
          <pc:sldMk cId="131261724" sldId="512"/>
        </pc:sldMkLst>
        <pc:spChg chg="del">
          <ac:chgData name="lola hernandez maraver" userId="4a2d97a9dbe3da1d" providerId="LiveId" clId="{85A5673D-0CAF-44A2-8A7D-D649F00C21EB}" dt="2024-07-25T09:13:17.930" v="6828" actId="478"/>
          <ac:spMkLst>
            <pc:docMk/>
            <pc:sldMk cId="131261724" sldId="512"/>
            <ac:spMk id="2" creationId="{00000000-0000-0000-0000-000000000000}"/>
          </ac:spMkLst>
        </pc:spChg>
        <pc:spChg chg="del mod">
          <ac:chgData name="lola hernandez maraver" userId="4a2d97a9dbe3da1d" providerId="LiveId" clId="{85A5673D-0CAF-44A2-8A7D-D649F00C21EB}" dt="2024-07-25T09:42:06.983" v="7431" actId="478"/>
          <ac:spMkLst>
            <pc:docMk/>
            <pc:sldMk cId="131261724" sldId="512"/>
            <ac:spMk id="3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5T09:56:49.686" v="8340" actId="14100"/>
          <ac:spMkLst>
            <pc:docMk/>
            <pc:sldMk cId="131261724" sldId="512"/>
            <ac:spMk id="7" creationId="{A105C968-4FBC-C693-B78E-73C39DF6087F}"/>
          </ac:spMkLst>
        </pc:spChg>
        <pc:graphicFrameChg chg="add mod modGraphic">
          <ac:chgData name="lola hernandez maraver" userId="4a2d97a9dbe3da1d" providerId="LiveId" clId="{85A5673D-0CAF-44A2-8A7D-D649F00C21EB}" dt="2024-07-25T09:52:22.030" v="8040" actId="20577"/>
          <ac:graphicFrameMkLst>
            <pc:docMk/>
            <pc:sldMk cId="131261724" sldId="512"/>
            <ac:graphicFrameMk id="8" creationId="{058F56F0-26B0-CDD7-2CAA-052B03287997}"/>
          </ac:graphicFrameMkLst>
        </pc:graphicFrameChg>
        <pc:picChg chg="add mod">
          <ac:chgData name="lola hernandez maraver" userId="4a2d97a9dbe3da1d" providerId="LiveId" clId="{85A5673D-0CAF-44A2-8A7D-D649F00C21EB}" dt="2024-07-25T19:50:22.806" v="9534" actId="14100"/>
          <ac:picMkLst>
            <pc:docMk/>
            <pc:sldMk cId="131261724" sldId="512"/>
            <ac:picMk id="2" creationId="{EB11853C-382B-D598-808E-03BB5E3E36D5}"/>
          </ac:picMkLst>
        </pc:picChg>
        <pc:picChg chg="add mod">
          <ac:chgData name="lola hernandez maraver" userId="4a2d97a9dbe3da1d" providerId="LiveId" clId="{85A5673D-0CAF-44A2-8A7D-D649F00C21EB}" dt="2024-07-25T19:50:52.404" v="9539" actId="1076"/>
          <ac:picMkLst>
            <pc:docMk/>
            <pc:sldMk cId="131261724" sldId="512"/>
            <ac:picMk id="3" creationId="{CB5A69C0-FC37-0BD1-3603-E3A092632CB9}"/>
          </ac:picMkLst>
        </pc:picChg>
        <pc:picChg chg="add del mod">
          <ac:chgData name="lola hernandez maraver" userId="4a2d97a9dbe3da1d" providerId="LiveId" clId="{85A5673D-0CAF-44A2-8A7D-D649F00C21EB}" dt="2024-07-25T09:47:53.812" v="7795" actId="478"/>
          <ac:picMkLst>
            <pc:docMk/>
            <pc:sldMk cId="131261724" sldId="512"/>
            <ac:picMk id="4" creationId="{72383496-5644-5B88-0349-9361924CF492}"/>
          </ac:picMkLst>
        </pc:picChg>
        <pc:picChg chg="add del mod">
          <ac:chgData name="lola hernandez maraver" userId="4a2d97a9dbe3da1d" providerId="LiveId" clId="{85A5673D-0CAF-44A2-8A7D-D649F00C21EB}" dt="2024-07-25T19:50:38.941" v="9537" actId="478"/>
          <ac:picMkLst>
            <pc:docMk/>
            <pc:sldMk cId="131261724" sldId="512"/>
            <ac:picMk id="4" creationId="{D8E879F8-5DFA-5F0C-1BE7-E67ACD1739AF}"/>
          </ac:picMkLst>
        </pc:picChg>
        <pc:picChg chg="add del mod">
          <ac:chgData name="lola hernandez maraver" userId="4a2d97a9dbe3da1d" providerId="LiveId" clId="{85A5673D-0CAF-44A2-8A7D-D649F00C21EB}" dt="2024-07-25T09:47:19.965" v="7791" actId="478"/>
          <ac:picMkLst>
            <pc:docMk/>
            <pc:sldMk cId="131261724" sldId="512"/>
            <ac:picMk id="5" creationId="{3FD28ED7-63D6-293F-2C2A-ECCEC22A611B}"/>
          </ac:picMkLst>
        </pc:picChg>
        <pc:picChg chg="add del mod">
          <ac:chgData name="lola hernandez maraver" userId="4a2d97a9dbe3da1d" providerId="LiveId" clId="{85A5673D-0CAF-44A2-8A7D-D649F00C21EB}" dt="2024-07-25T09:40:26.815" v="7354" actId="478"/>
          <ac:picMkLst>
            <pc:docMk/>
            <pc:sldMk cId="131261724" sldId="512"/>
            <ac:picMk id="6" creationId="{DD1EE568-7FA3-8F7B-DE0A-AC57E2251CFE}"/>
          </ac:picMkLst>
        </pc:picChg>
        <pc:picChg chg="add mod">
          <ac:chgData name="lola hernandez maraver" userId="4a2d97a9dbe3da1d" providerId="LiveId" clId="{85A5673D-0CAF-44A2-8A7D-D649F00C21EB}" dt="2024-07-25T19:50:59.847" v="9540" actId="1076"/>
          <ac:picMkLst>
            <pc:docMk/>
            <pc:sldMk cId="131261724" sldId="512"/>
            <ac:picMk id="9" creationId="{78F768D4-0ECD-BB9C-DC10-BC6750D15510}"/>
          </ac:picMkLst>
        </pc:picChg>
        <pc:picChg chg="add mod">
          <ac:chgData name="lola hernandez maraver" userId="4a2d97a9dbe3da1d" providerId="LiveId" clId="{85A5673D-0CAF-44A2-8A7D-D649F00C21EB}" dt="2024-07-25T09:51:14.370" v="7991" actId="14100"/>
          <ac:picMkLst>
            <pc:docMk/>
            <pc:sldMk cId="131261724" sldId="512"/>
            <ac:picMk id="10" creationId="{7DBE1613-B092-9B90-0F27-C3001A8D2F9D}"/>
          </ac:picMkLst>
        </pc:picChg>
        <pc:picChg chg="add mod">
          <ac:chgData name="lola hernandez maraver" userId="4a2d97a9dbe3da1d" providerId="LiveId" clId="{85A5673D-0CAF-44A2-8A7D-D649F00C21EB}" dt="2024-07-25T09:56:53.442" v="8341" actId="1076"/>
          <ac:picMkLst>
            <pc:docMk/>
            <pc:sldMk cId="131261724" sldId="512"/>
            <ac:picMk id="12" creationId="{BEAC3F31-002E-9D1B-EF64-0628C30C19E6}"/>
          </ac:picMkLst>
        </pc:picChg>
      </pc:sldChg>
      <pc:sldChg chg="addSp delSp modSp del mod modTransition">
        <pc:chgData name="lola hernandez maraver" userId="4a2d97a9dbe3da1d" providerId="LiveId" clId="{85A5673D-0CAF-44A2-8A7D-D649F00C21EB}" dt="2024-07-25T19:46:29.676" v="9359" actId="47"/>
        <pc:sldMkLst>
          <pc:docMk/>
          <pc:sldMk cId="2363628786" sldId="513"/>
        </pc:sldMkLst>
        <pc:spChg chg="del">
          <ac:chgData name="lola hernandez maraver" userId="4a2d97a9dbe3da1d" providerId="LiveId" clId="{85A5673D-0CAF-44A2-8A7D-D649F00C21EB}" dt="2024-07-25T19:46:25.648" v="9358" actId="21"/>
          <ac:spMkLst>
            <pc:docMk/>
            <pc:sldMk cId="2363628786" sldId="513"/>
            <ac:spMk id="3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5T19:46:25.648" v="9358" actId="21"/>
          <ac:spMkLst>
            <pc:docMk/>
            <pc:sldMk cId="2363628786" sldId="513"/>
            <ac:spMk id="5" creationId="{77DAB1C1-DBEF-D16B-1EA5-A697D9348338}"/>
          </ac:spMkLst>
        </pc:spChg>
      </pc:sldChg>
      <pc:sldChg chg="del modTransition">
        <pc:chgData name="lola hernandez maraver" userId="4a2d97a9dbe3da1d" providerId="LiveId" clId="{85A5673D-0CAF-44A2-8A7D-D649F00C21EB}" dt="2024-07-25T10:19:56.272" v="8831" actId="47"/>
        <pc:sldMkLst>
          <pc:docMk/>
          <pc:sldMk cId="687050137" sldId="514"/>
        </pc:sldMkLst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2221969524" sldId="515"/>
        </pc:sldMkLst>
      </pc:sldChg>
      <pc:sldChg chg="modSp del modTransition">
        <pc:chgData name="lola hernandez maraver" userId="4a2d97a9dbe3da1d" providerId="LiveId" clId="{85A5673D-0CAF-44A2-8A7D-D649F00C21EB}" dt="2024-07-25T20:02:53.837" v="9771" actId="47"/>
        <pc:sldMkLst>
          <pc:docMk/>
          <pc:sldMk cId="3073821265" sldId="516"/>
        </pc:sldMkLst>
        <pc:picChg chg="mod">
          <ac:chgData name="lola hernandez maraver" userId="4a2d97a9dbe3da1d" providerId="LiveId" clId="{85A5673D-0CAF-44A2-8A7D-D649F00C21EB}" dt="2024-07-25T09:50:47.333" v="7987" actId="1035"/>
          <ac:picMkLst>
            <pc:docMk/>
            <pc:sldMk cId="3073821265" sldId="516"/>
            <ac:picMk id="3" creationId="{00000000-0000-0000-0000-000000000000}"/>
          </ac:picMkLst>
        </pc:picChg>
      </pc:sldChg>
      <pc:sldChg chg="modSp mod modTransition">
        <pc:chgData name="lola hernandez maraver" userId="4a2d97a9dbe3da1d" providerId="LiveId" clId="{85A5673D-0CAF-44A2-8A7D-D649F00C21EB}" dt="2024-07-24T16:13:52.515" v="3615" actId="20577"/>
        <pc:sldMkLst>
          <pc:docMk/>
          <pc:sldMk cId="4019963622" sldId="517"/>
        </pc:sldMkLst>
        <pc:spChg chg="mod">
          <ac:chgData name="lola hernandez maraver" userId="4a2d97a9dbe3da1d" providerId="LiveId" clId="{85A5673D-0CAF-44A2-8A7D-D649F00C21EB}" dt="2024-07-24T16:13:52.515" v="3615" actId="20577"/>
          <ac:spMkLst>
            <pc:docMk/>
            <pc:sldMk cId="4019963622" sldId="517"/>
            <ac:spMk id="2" creationId="{00000000-0000-0000-0000-000000000000}"/>
          </ac:spMkLst>
        </pc:spChg>
      </pc:sldChg>
      <pc:sldChg chg="addSp delSp modSp mod modTransition">
        <pc:chgData name="lola hernandez maraver" userId="4a2d97a9dbe3da1d" providerId="LiveId" clId="{85A5673D-0CAF-44A2-8A7D-D649F00C21EB}" dt="2024-07-25T20:07:38.229" v="9859" actId="404"/>
        <pc:sldMkLst>
          <pc:docMk/>
          <pc:sldMk cId="2526225387" sldId="518"/>
        </pc:sldMkLst>
        <pc:spChg chg="del">
          <ac:chgData name="lola hernandez maraver" userId="4a2d97a9dbe3da1d" providerId="LiveId" clId="{85A5673D-0CAF-44A2-8A7D-D649F00C21EB}" dt="2024-07-25T20:06:46.770" v="9789" actId="478"/>
          <ac:spMkLst>
            <pc:docMk/>
            <pc:sldMk cId="2526225387" sldId="518"/>
            <ac:spMk id="2" creationId="{00000000-0000-0000-0000-000000000000}"/>
          </ac:spMkLst>
        </pc:spChg>
        <pc:spChg chg="del">
          <ac:chgData name="lola hernandez maraver" userId="4a2d97a9dbe3da1d" providerId="LiveId" clId="{85A5673D-0CAF-44A2-8A7D-D649F00C21EB}" dt="2024-07-25T20:06:38.619" v="9787" actId="478"/>
          <ac:spMkLst>
            <pc:docMk/>
            <pc:sldMk cId="2526225387" sldId="518"/>
            <ac:spMk id="3" creationId="{00000000-0000-0000-0000-000000000000}"/>
          </ac:spMkLst>
        </pc:spChg>
        <pc:spChg chg="add del mod">
          <ac:chgData name="lola hernandez maraver" userId="4a2d97a9dbe3da1d" providerId="LiveId" clId="{85A5673D-0CAF-44A2-8A7D-D649F00C21EB}" dt="2024-07-25T20:06:40.411" v="9788" actId="478"/>
          <ac:spMkLst>
            <pc:docMk/>
            <pc:sldMk cId="2526225387" sldId="518"/>
            <ac:spMk id="5" creationId="{DD4BFA51-CDA3-F694-D6F2-5DAA1E358483}"/>
          </ac:spMkLst>
        </pc:spChg>
        <pc:spChg chg="add mod">
          <ac:chgData name="lola hernandez maraver" userId="4a2d97a9dbe3da1d" providerId="LiveId" clId="{85A5673D-0CAF-44A2-8A7D-D649F00C21EB}" dt="2024-07-25T20:07:38.229" v="9859" actId="404"/>
          <ac:spMkLst>
            <pc:docMk/>
            <pc:sldMk cId="2526225387" sldId="518"/>
            <ac:spMk id="6" creationId="{A6056B2B-9BBC-82EE-B427-D0B57A97F0B1}"/>
          </ac:spMkLst>
        </pc:spChg>
      </pc:sldChg>
      <pc:sldChg chg="addSp delSp modSp mod modTransition">
        <pc:chgData name="lola hernandez maraver" userId="4a2d97a9dbe3da1d" providerId="LiveId" clId="{85A5673D-0CAF-44A2-8A7D-D649F00C21EB}" dt="2024-07-25T20:07:09.986" v="9791" actId="1036"/>
        <pc:sldMkLst>
          <pc:docMk/>
          <pc:sldMk cId="2533656772" sldId="519"/>
        </pc:sldMkLst>
        <pc:spChg chg="del">
          <ac:chgData name="lola hernandez maraver" userId="4a2d97a9dbe3da1d" providerId="LiveId" clId="{85A5673D-0CAF-44A2-8A7D-D649F00C21EB}" dt="2024-07-25T09:07:30.626" v="6492" actId="478"/>
          <ac:spMkLst>
            <pc:docMk/>
            <pc:sldMk cId="2533656772" sldId="519"/>
            <ac:spMk id="2" creationId="{00000000-0000-0000-0000-000000000000}"/>
          </ac:spMkLst>
        </pc:spChg>
        <pc:spChg chg="del mod">
          <ac:chgData name="lola hernandez maraver" userId="4a2d97a9dbe3da1d" providerId="LiveId" clId="{85A5673D-0CAF-44A2-8A7D-D649F00C21EB}" dt="2024-07-25T19:53:08.516" v="9587" actId="21"/>
          <ac:spMkLst>
            <pc:docMk/>
            <pc:sldMk cId="2533656772" sldId="519"/>
            <ac:spMk id="3" creationId="{00000000-0000-0000-0000-000000000000}"/>
          </ac:spMkLst>
        </pc:spChg>
        <pc:spChg chg="add del mod">
          <ac:chgData name="lola hernandez maraver" userId="4a2d97a9dbe3da1d" providerId="LiveId" clId="{85A5673D-0CAF-44A2-8A7D-D649F00C21EB}" dt="2024-07-25T19:54:03.316" v="9678" actId="478"/>
          <ac:spMkLst>
            <pc:docMk/>
            <pc:sldMk cId="2533656772" sldId="519"/>
            <ac:spMk id="9" creationId="{BBFF6C57-5E70-F5A5-14FE-9A60D9D94751}"/>
          </ac:spMkLst>
        </pc:spChg>
        <pc:spChg chg="add del mod">
          <ac:chgData name="lola hernandez maraver" userId="4a2d97a9dbe3da1d" providerId="LiveId" clId="{85A5673D-0CAF-44A2-8A7D-D649F00C21EB}" dt="2024-07-25T19:53:16.628" v="9589" actId="478"/>
          <ac:spMkLst>
            <pc:docMk/>
            <pc:sldMk cId="2533656772" sldId="519"/>
            <ac:spMk id="13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5T19:53:42.794" v="9658" actId="20577"/>
          <ac:spMkLst>
            <pc:docMk/>
            <pc:sldMk cId="2533656772" sldId="519"/>
            <ac:spMk id="14" creationId="{DE073EAB-834E-D4D7-0E22-B130337A33FD}"/>
          </ac:spMkLst>
        </pc:spChg>
        <pc:picChg chg="add mod">
          <ac:chgData name="lola hernandez maraver" userId="4a2d97a9dbe3da1d" providerId="LiveId" clId="{85A5673D-0CAF-44A2-8A7D-D649F00C21EB}" dt="2024-07-25T19:53:55.551" v="9676" actId="1038"/>
          <ac:picMkLst>
            <pc:docMk/>
            <pc:sldMk cId="2533656772" sldId="519"/>
            <ac:picMk id="2" creationId="{BFBD7C6E-2950-3D32-CADC-5C5B5CC4C616}"/>
          </ac:picMkLst>
        </pc:picChg>
        <pc:picChg chg="add del mod">
          <ac:chgData name="lola hernandez maraver" userId="4a2d97a9dbe3da1d" providerId="LiveId" clId="{85A5673D-0CAF-44A2-8A7D-D649F00C21EB}" dt="2024-07-25T09:23:57.940" v="7186" actId="21"/>
          <ac:picMkLst>
            <pc:docMk/>
            <pc:sldMk cId="2533656772" sldId="519"/>
            <ac:picMk id="4" creationId="{337F200B-34FE-0A72-6400-34A5EC05413C}"/>
          </ac:picMkLst>
        </pc:picChg>
        <pc:picChg chg="add mod">
          <ac:chgData name="lola hernandez maraver" userId="4a2d97a9dbe3da1d" providerId="LiveId" clId="{85A5673D-0CAF-44A2-8A7D-D649F00C21EB}" dt="2024-07-25T19:52:46.335" v="9584" actId="1076"/>
          <ac:picMkLst>
            <pc:docMk/>
            <pc:sldMk cId="2533656772" sldId="519"/>
            <ac:picMk id="4" creationId="{E170D4F2-5265-8E6F-4DF9-63C7D2517C57}"/>
          </ac:picMkLst>
        </pc:picChg>
        <pc:picChg chg="add mod">
          <ac:chgData name="lola hernandez maraver" userId="4a2d97a9dbe3da1d" providerId="LiveId" clId="{85A5673D-0CAF-44A2-8A7D-D649F00C21EB}" dt="2024-07-25T09:24:14.879" v="7189" actId="1076"/>
          <ac:picMkLst>
            <pc:docMk/>
            <pc:sldMk cId="2533656772" sldId="519"/>
            <ac:picMk id="5" creationId="{780E7356-77E4-3F10-40F1-6B17618FB4E1}"/>
          </ac:picMkLst>
        </pc:picChg>
        <pc:picChg chg="add del mod">
          <ac:chgData name="lola hernandez maraver" userId="4a2d97a9dbe3da1d" providerId="LiveId" clId="{85A5673D-0CAF-44A2-8A7D-D649F00C21EB}" dt="2024-07-25T09:23:21.961" v="7170" actId="21"/>
          <ac:picMkLst>
            <pc:docMk/>
            <pc:sldMk cId="2533656772" sldId="519"/>
            <ac:picMk id="6" creationId="{F321CC16-A337-ED1E-A3BC-16887AE78497}"/>
          </ac:picMkLst>
        </pc:picChg>
        <pc:picChg chg="add mod">
          <ac:chgData name="lola hernandez maraver" userId="4a2d97a9dbe3da1d" providerId="LiveId" clId="{85A5673D-0CAF-44A2-8A7D-D649F00C21EB}" dt="2024-07-25T09:07:51.095" v="6541" actId="1038"/>
          <ac:picMkLst>
            <pc:docMk/>
            <pc:sldMk cId="2533656772" sldId="519"/>
            <ac:picMk id="7" creationId="{2F42AA9E-3120-4987-ABDA-881BE0735F18}"/>
          </ac:picMkLst>
        </pc:picChg>
        <pc:picChg chg="add mod">
          <ac:chgData name="lola hernandez maraver" userId="4a2d97a9dbe3da1d" providerId="LiveId" clId="{85A5673D-0CAF-44A2-8A7D-D649F00C21EB}" dt="2024-07-25T09:07:51.095" v="6541" actId="1038"/>
          <ac:picMkLst>
            <pc:docMk/>
            <pc:sldMk cId="2533656772" sldId="519"/>
            <ac:picMk id="8" creationId="{6C36A11A-0CB6-3C71-8E64-B1512DFF6CAA}"/>
          </ac:picMkLst>
        </pc:picChg>
        <pc:picChg chg="add mod">
          <ac:chgData name="lola hernandez maraver" userId="4a2d97a9dbe3da1d" providerId="LiveId" clId="{85A5673D-0CAF-44A2-8A7D-D649F00C21EB}" dt="2024-07-25T20:07:09.986" v="9791" actId="1036"/>
          <ac:picMkLst>
            <pc:docMk/>
            <pc:sldMk cId="2533656772" sldId="519"/>
            <ac:picMk id="10" creationId="{55A82B62-8EFC-14FC-389D-52833F8B1513}"/>
          </ac:picMkLst>
        </pc:picChg>
        <pc:picChg chg="add mod">
          <ac:chgData name="lola hernandez maraver" userId="4a2d97a9dbe3da1d" providerId="LiveId" clId="{85A5673D-0CAF-44A2-8A7D-D649F00C21EB}" dt="2024-07-25T09:24:20.530" v="7190" actId="1076"/>
          <ac:picMkLst>
            <pc:docMk/>
            <pc:sldMk cId="2533656772" sldId="519"/>
            <ac:picMk id="11" creationId="{F321CC16-A337-ED1E-A3BC-16887AE78497}"/>
          </ac:picMkLst>
        </pc:picChg>
        <pc:picChg chg="add mod">
          <ac:chgData name="lola hernandez maraver" userId="4a2d97a9dbe3da1d" providerId="LiveId" clId="{85A5673D-0CAF-44A2-8A7D-D649F00C21EB}" dt="2024-07-25T09:24:09.677" v="7188" actId="1076"/>
          <ac:picMkLst>
            <pc:docMk/>
            <pc:sldMk cId="2533656772" sldId="519"/>
            <ac:picMk id="12" creationId="{337F200B-34FE-0A72-6400-34A5EC05413C}"/>
          </ac:picMkLst>
        </pc:picChg>
      </pc:sldChg>
      <pc:sldChg chg="del modTransition">
        <pc:chgData name="lola hernandez maraver" userId="4a2d97a9dbe3da1d" providerId="LiveId" clId="{85A5673D-0CAF-44A2-8A7D-D649F00C21EB}" dt="2024-07-25T09:00:40.106" v="6349" actId="47"/>
        <pc:sldMkLst>
          <pc:docMk/>
          <pc:sldMk cId="254180296" sldId="520"/>
        </pc:sldMkLst>
      </pc:sldChg>
      <pc:sldChg chg="modSp mod modTransition">
        <pc:chgData name="lola hernandez maraver" userId="4a2d97a9dbe3da1d" providerId="LiveId" clId="{85A5673D-0CAF-44A2-8A7D-D649F00C21EB}" dt="2024-07-24T14:57:30.226" v="1118"/>
        <pc:sldMkLst>
          <pc:docMk/>
          <pc:sldMk cId="1796145017" sldId="521"/>
        </pc:sldMkLst>
        <pc:spChg chg="mod">
          <ac:chgData name="lola hernandez maraver" userId="4a2d97a9dbe3da1d" providerId="LiveId" clId="{85A5673D-0CAF-44A2-8A7D-D649F00C21EB}" dt="2024-07-24T14:57:11.740" v="1116" actId="1038"/>
          <ac:spMkLst>
            <pc:docMk/>
            <pc:sldMk cId="1796145017" sldId="521"/>
            <ac:spMk id="3" creationId="{00000000-0000-0000-0000-000000000000}"/>
          </ac:spMkLst>
        </pc:sp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454839885" sldId="522"/>
        </pc:sldMkLst>
      </pc:sldChg>
      <pc:sldChg chg="modSp mod modTransition">
        <pc:chgData name="lola hernandez maraver" userId="4a2d97a9dbe3da1d" providerId="LiveId" clId="{85A5673D-0CAF-44A2-8A7D-D649F00C21EB}" dt="2024-07-24T14:57:30.226" v="1118"/>
        <pc:sldMkLst>
          <pc:docMk/>
          <pc:sldMk cId="2454223484" sldId="523"/>
        </pc:sldMkLst>
        <pc:graphicFrameChg chg="mod">
          <ac:chgData name="lola hernandez maraver" userId="4a2d97a9dbe3da1d" providerId="LiveId" clId="{85A5673D-0CAF-44A2-8A7D-D649F00C21EB}" dt="2024-07-24T14:40:50.002" v="587" actId="1036"/>
          <ac:graphicFrameMkLst>
            <pc:docMk/>
            <pc:sldMk cId="2454223484" sldId="523"/>
            <ac:graphicFrameMk id="4" creationId="{00000000-0000-0000-0000-000000000000}"/>
          </ac:graphicFrameMkLst>
        </pc:graphicFrame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107012644" sldId="524"/>
        </pc:sldMkLst>
      </pc:sldChg>
      <pc:sldChg chg="addSp delSp modSp mod modTransition">
        <pc:chgData name="lola hernandez maraver" userId="4a2d97a9dbe3da1d" providerId="LiveId" clId="{85A5673D-0CAF-44A2-8A7D-D649F00C21EB}" dt="2024-07-24T16:30:48.492" v="4125" actId="1035"/>
        <pc:sldMkLst>
          <pc:docMk/>
          <pc:sldMk cId="3185843970" sldId="525"/>
        </pc:sldMkLst>
        <pc:spChg chg="add mod">
          <ac:chgData name="lola hernandez maraver" userId="4a2d97a9dbe3da1d" providerId="LiveId" clId="{85A5673D-0CAF-44A2-8A7D-D649F00C21EB}" dt="2024-07-24T16:30:34.396" v="4112" actId="1037"/>
          <ac:spMkLst>
            <pc:docMk/>
            <pc:sldMk cId="3185843970" sldId="525"/>
            <ac:spMk id="5" creationId="{81B9538F-DFE6-0BFF-ACB7-3A3F9523B664}"/>
          </ac:spMkLst>
        </pc:spChg>
        <pc:spChg chg="mod">
          <ac:chgData name="lola hernandez maraver" userId="4a2d97a9dbe3da1d" providerId="LiveId" clId="{85A5673D-0CAF-44A2-8A7D-D649F00C21EB}" dt="2024-07-24T16:30:39.940" v="4117" actId="1037"/>
          <ac:spMkLst>
            <pc:docMk/>
            <pc:sldMk cId="3185843970" sldId="525"/>
            <ac:spMk id="10" creationId="{00000000-0000-0000-0000-000000000000}"/>
          </ac:spMkLst>
        </pc:spChg>
        <pc:picChg chg="add del mod">
          <ac:chgData name="lola hernandez maraver" userId="4a2d97a9dbe3da1d" providerId="LiveId" clId="{85A5673D-0CAF-44A2-8A7D-D649F00C21EB}" dt="2024-07-24T16:30:16.368" v="4079" actId="478"/>
          <ac:picMkLst>
            <pc:docMk/>
            <pc:sldMk cId="3185843970" sldId="525"/>
            <ac:picMk id="4" creationId="{C89184A4-4CA7-0CB3-5580-DB1F9FD03546}"/>
          </ac:picMkLst>
        </pc:picChg>
        <pc:picChg chg="mod">
          <ac:chgData name="lola hernandez maraver" userId="4a2d97a9dbe3da1d" providerId="LiveId" clId="{85A5673D-0CAF-44A2-8A7D-D649F00C21EB}" dt="2024-07-24T16:30:48.492" v="4125" actId="1035"/>
          <ac:picMkLst>
            <pc:docMk/>
            <pc:sldMk cId="3185843970" sldId="525"/>
            <ac:picMk id="4098" creationId="{00000000-0000-0000-0000-000000000000}"/>
          </ac:picMkLst>
        </pc:picChg>
      </pc:sldChg>
      <pc:sldChg chg="addSp delSp modSp mod modTransition">
        <pc:chgData name="lola hernandez maraver" userId="4a2d97a9dbe3da1d" providerId="LiveId" clId="{85A5673D-0CAF-44A2-8A7D-D649F00C21EB}" dt="2024-07-24T14:57:30.226" v="1118"/>
        <pc:sldMkLst>
          <pc:docMk/>
          <pc:sldMk cId="3731170841" sldId="526"/>
        </pc:sldMkLst>
        <pc:spChg chg="del">
          <ac:chgData name="lola hernandez maraver" userId="4a2d97a9dbe3da1d" providerId="LiveId" clId="{85A5673D-0CAF-44A2-8A7D-D649F00C21EB}" dt="2024-07-24T14:28:31.247" v="0" actId="478"/>
          <ac:spMkLst>
            <pc:docMk/>
            <pc:sldMk cId="3731170841" sldId="526"/>
            <ac:spMk id="3" creationId="{00000000-0000-0000-0000-000000000000}"/>
          </ac:spMkLst>
        </pc:spChg>
        <pc:spChg chg="add del mod">
          <ac:chgData name="lola hernandez maraver" userId="4a2d97a9dbe3da1d" providerId="LiveId" clId="{85A5673D-0CAF-44A2-8A7D-D649F00C21EB}" dt="2024-07-24T14:28:43.298" v="2" actId="478"/>
          <ac:spMkLst>
            <pc:docMk/>
            <pc:sldMk cId="3731170841" sldId="526"/>
            <ac:spMk id="7" creationId="{2627417B-B4B7-F7AE-345D-AE9AD9646491}"/>
          </ac:spMkLst>
        </pc:spChg>
        <pc:spChg chg="add del mod">
          <ac:chgData name="lola hernandez maraver" userId="4a2d97a9dbe3da1d" providerId="LiveId" clId="{85A5673D-0CAF-44A2-8A7D-D649F00C21EB}" dt="2024-07-24T14:28:46.549" v="3" actId="478"/>
          <ac:spMkLst>
            <pc:docMk/>
            <pc:sldMk cId="3731170841" sldId="526"/>
            <ac:spMk id="9" creationId="{15D95F47-1158-C724-E575-2A265355298A}"/>
          </ac:spMkLst>
        </pc:spChg>
        <pc:graphicFrameChg chg="add mod modGraphic">
          <ac:chgData name="lola hernandez maraver" userId="4a2d97a9dbe3da1d" providerId="LiveId" clId="{85A5673D-0CAF-44A2-8A7D-D649F00C21EB}" dt="2024-07-24T14:40:34.665" v="582" actId="1037"/>
          <ac:graphicFrameMkLst>
            <pc:docMk/>
            <pc:sldMk cId="3731170841" sldId="526"/>
            <ac:graphicFrameMk id="10" creationId="{9D06602B-5F05-265E-E510-2356AE001872}"/>
          </ac:graphicFrameMkLst>
        </pc:graphicFrameChg>
        <pc:picChg chg="mod">
          <ac:chgData name="lola hernandez maraver" userId="4a2d97a9dbe3da1d" providerId="LiveId" clId="{85A5673D-0CAF-44A2-8A7D-D649F00C21EB}" dt="2024-07-24T14:39:20.515" v="453" actId="1076"/>
          <ac:picMkLst>
            <pc:docMk/>
            <pc:sldMk cId="3731170841" sldId="526"/>
            <ac:picMk id="2050" creationId="{00000000-0000-0000-0000-000000000000}"/>
          </ac:picMkLst>
        </pc:picChg>
        <pc:picChg chg="mod">
          <ac:chgData name="lola hernandez maraver" userId="4a2d97a9dbe3da1d" providerId="LiveId" clId="{85A5673D-0CAF-44A2-8A7D-D649F00C21EB}" dt="2024-07-24T14:39:25.263" v="457" actId="1036"/>
          <ac:picMkLst>
            <pc:docMk/>
            <pc:sldMk cId="3731170841" sldId="526"/>
            <ac:picMk id="2051" creationId="{00000000-0000-0000-0000-000000000000}"/>
          </ac:picMkLst>
        </pc:picChg>
      </pc:sldChg>
      <pc:sldChg chg="modSp mod modTransition">
        <pc:chgData name="lola hernandez maraver" userId="4a2d97a9dbe3da1d" providerId="LiveId" clId="{85A5673D-0CAF-44A2-8A7D-D649F00C21EB}" dt="2024-07-24T14:58:12.238" v="1119" actId="20577"/>
        <pc:sldMkLst>
          <pc:docMk/>
          <pc:sldMk cId="1465214618" sldId="527"/>
        </pc:sldMkLst>
        <pc:spChg chg="mod">
          <ac:chgData name="lola hernandez maraver" userId="4a2d97a9dbe3da1d" providerId="LiveId" clId="{85A5673D-0CAF-44A2-8A7D-D649F00C21EB}" dt="2024-07-24T14:58:12.238" v="1119" actId="20577"/>
          <ac:spMkLst>
            <pc:docMk/>
            <pc:sldMk cId="1465214618" sldId="527"/>
            <ac:spMk id="5" creationId="{00000000-0000-0000-0000-000000000000}"/>
          </ac:spMkLst>
        </pc:spChg>
      </pc:sldChg>
      <pc:sldChg chg="addSp delSp modSp mod modTransition">
        <pc:chgData name="lola hernandez maraver" userId="4a2d97a9dbe3da1d" providerId="LiveId" clId="{85A5673D-0CAF-44A2-8A7D-D649F00C21EB}" dt="2024-07-24T15:54:30.733" v="3034" actId="1036"/>
        <pc:sldMkLst>
          <pc:docMk/>
          <pc:sldMk cId="1498881200" sldId="528"/>
        </pc:sldMkLst>
        <pc:spChg chg="add mod">
          <ac:chgData name="lola hernandez maraver" userId="4a2d97a9dbe3da1d" providerId="LiveId" clId="{85A5673D-0CAF-44A2-8A7D-D649F00C21EB}" dt="2024-07-24T14:51:26.637" v="937" actId="1037"/>
          <ac:spMkLst>
            <pc:docMk/>
            <pc:sldMk cId="1498881200" sldId="528"/>
            <ac:spMk id="6" creationId="{EE2FDA39-E8B2-B37A-9668-C4ED14F10EA2}"/>
          </ac:spMkLst>
        </pc:spChg>
        <pc:spChg chg="add mod">
          <ac:chgData name="lola hernandez maraver" userId="4a2d97a9dbe3da1d" providerId="LiveId" clId="{85A5673D-0CAF-44A2-8A7D-D649F00C21EB}" dt="2024-07-24T15:54:30.733" v="3034" actId="1036"/>
          <ac:spMkLst>
            <pc:docMk/>
            <pc:sldMk cId="1498881200" sldId="528"/>
            <ac:spMk id="9" creationId="{A5FE9A8F-C574-70B6-3B4C-962EA14E94E0}"/>
          </ac:spMkLst>
        </pc:spChg>
        <pc:spChg chg="add mod">
          <ac:chgData name="lola hernandez maraver" userId="4a2d97a9dbe3da1d" providerId="LiveId" clId="{85A5673D-0CAF-44A2-8A7D-D649F00C21EB}" dt="2024-07-24T14:50:08.675" v="861" actId="20577"/>
          <ac:spMkLst>
            <pc:docMk/>
            <pc:sldMk cId="1498881200" sldId="528"/>
            <ac:spMk id="13" creationId="{DFE9F695-3F1E-8787-C4FC-FE20AADEB269}"/>
          </ac:spMkLst>
        </pc:spChg>
        <pc:spChg chg="add mod">
          <ac:chgData name="lola hernandez maraver" userId="4a2d97a9dbe3da1d" providerId="LiveId" clId="{85A5673D-0CAF-44A2-8A7D-D649F00C21EB}" dt="2024-07-24T14:51:29.851" v="939" actId="1038"/>
          <ac:spMkLst>
            <pc:docMk/>
            <pc:sldMk cId="1498881200" sldId="528"/>
            <ac:spMk id="15" creationId="{CED50A50-3E67-C58C-7CEB-04A7F8E99550}"/>
          </ac:spMkLst>
        </pc:spChg>
        <pc:spChg chg="add mod">
          <ac:chgData name="lola hernandez maraver" userId="4a2d97a9dbe3da1d" providerId="LiveId" clId="{85A5673D-0CAF-44A2-8A7D-D649F00C21EB}" dt="2024-07-24T14:51:32.501" v="941" actId="1038"/>
          <ac:spMkLst>
            <pc:docMk/>
            <pc:sldMk cId="1498881200" sldId="528"/>
            <ac:spMk id="16" creationId="{64A8EECD-91E3-D32A-9BE4-F964AB682CDF}"/>
          </ac:spMkLst>
        </pc:spChg>
        <pc:picChg chg="add mod">
          <ac:chgData name="lola hernandez maraver" userId="4a2d97a9dbe3da1d" providerId="LiveId" clId="{85A5673D-0CAF-44A2-8A7D-D649F00C21EB}" dt="2024-07-24T14:51:20.549" v="931" actId="1036"/>
          <ac:picMkLst>
            <pc:docMk/>
            <pc:sldMk cId="1498881200" sldId="528"/>
            <ac:picMk id="3" creationId="{6FF38169-C4E6-0127-4020-B06D8A7E2113}"/>
          </ac:picMkLst>
        </pc:picChg>
        <pc:picChg chg="mod">
          <ac:chgData name="lola hernandez maraver" userId="4a2d97a9dbe3da1d" providerId="LiveId" clId="{85A5673D-0CAF-44A2-8A7D-D649F00C21EB}" dt="2024-07-24T14:49:32.160" v="853" actId="14100"/>
          <ac:picMkLst>
            <pc:docMk/>
            <pc:sldMk cId="1498881200" sldId="528"/>
            <ac:picMk id="4" creationId="{00000000-0000-0000-0000-000000000000}"/>
          </ac:picMkLst>
        </pc:picChg>
        <pc:picChg chg="mod">
          <ac:chgData name="lola hernandez maraver" userId="4a2d97a9dbe3da1d" providerId="LiveId" clId="{85A5673D-0CAF-44A2-8A7D-D649F00C21EB}" dt="2024-07-24T14:49:37.827" v="854" actId="1076"/>
          <ac:picMkLst>
            <pc:docMk/>
            <pc:sldMk cId="1498881200" sldId="528"/>
            <ac:picMk id="5" creationId="{00000000-0000-0000-0000-000000000000}"/>
          </ac:picMkLst>
        </pc:picChg>
        <pc:picChg chg="add mod">
          <ac:chgData name="lola hernandez maraver" userId="4a2d97a9dbe3da1d" providerId="LiveId" clId="{85A5673D-0CAF-44A2-8A7D-D649F00C21EB}" dt="2024-07-24T14:50:34.359" v="866" actId="1076"/>
          <ac:picMkLst>
            <pc:docMk/>
            <pc:sldMk cId="1498881200" sldId="528"/>
            <ac:picMk id="7" creationId="{3D212E89-F111-4AD9-465F-CD140D834A88}"/>
          </ac:picMkLst>
        </pc:picChg>
        <pc:picChg chg="add mod">
          <ac:chgData name="lola hernandez maraver" userId="4a2d97a9dbe3da1d" providerId="LiveId" clId="{85A5673D-0CAF-44A2-8A7D-D649F00C21EB}" dt="2024-07-24T14:51:40.420" v="946" actId="1035"/>
          <ac:picMkLst>
            <pc:docMk/>
            <pc:sldMk cId="1498881200" sldId="528"/>
            <ac:picMk id="10" creationId="{44554E3D-81B7-62C6-6F38-2F7FACF8B8BE}"/>
          </ac:picMkLst>
        </pc:picChg>
        <pc:picChg chg="add mod">
          <ac:chgData name="lola hernandez maraver" userId="4a2d97a9dbe3da1d" providerId="LiveId" clId="{85A5673D-0CAF-44A2-8A7D-D649F00C21EB}" dt="2024-07-24T14:49:47.011" v="856" actId="1076"/>
          <ac:picMkLst>
            <pc:docMk/>
            <pc:sldMk cId="1498881200" sldId="528"/>
            <ac:picMk id="11" creationId="{06A13639-E78C-BDDB-8BF6-3EC49F7291F0}"/>
          </ac:picMkLst>
        </pc:picChg>
        <pc:picChg chg="add del mod">
          <ac:chgData name="lola hernandez maraver" userId="4a2d97a9dbe3da1d" providerId="LiveId" clId="{85A5673D-0CAF-44A2-8A7D-D649F00C21EB}" dt="2024-07-24T14:50:24.599" v="864" actId="478"/>
          <ac:picMkLst>
            <pc:docMk/>
            <pc:sldMk cId="1498881200" sldId="528"/>
            <ac:picMk id="12" creationId="{52CD2DC0-34B2-1F52-1ED3-350596E814BD}"/>
          </ac:picMkLst>
        </pc:picChg>
        <pc:picChg chg="add mod">
          <ac:chgData name="lola hernandez maraver" userId="4a2d97a9dbe3da1d" providerId="LiveId" clId="{85A5673D-0CAF-44A2-8A7D-D649F00C21EB}" dt="2024-07-24T14:50:12.760" v="862" actId="1076"/>
          <ac:picMkLst>
            <pc:docMk/>
            <pc:sldMk cId="1498881200" sldId="528"/>
            <ac:picMk id="14" creationId="{75CE7637-78CC-B974-7B6A-31E7E629A208}"/>
          </ac:picMkLst>
        </pc:picChg>
      </pc:sldChg>
      <pc:sldChg chg="modTransition">
        <pc:chgData name="lola hernandez maraver" userId="4a2d97a9dbe3da1d" providerId="LiveId" clId="{85A5673D-0CAF-44A2-8A7D-D649F00C21EB}" dt="2024-07-24T14:57:30.226" v="1118"/>
        <pc:sldMkLst>
          <pc:docMk/>
          <pc:sldMk cId="3986040288" sldId="529"/>
        </pc:sldMkLst>
      </pc:sldChg>
      <pc:sldChg chg="addSp delSp modSp add mod">
        <pc:chgData name="lola hernandez maraver" userId="4a2d97a9dbe3da1d" providerId="LiveId" clId="{85A5673D-0CAF-44A2-8A7D-D649F00C21EB}" dt="2024-07-24T16:16:00.256" v="3617" actId="207"/>
        <pc:sldMkLst>
          <pc:docMk/>
          <pc:sldMk cId="207846735" sldId="530"/>
        </pc:sldMkLst>
        <pc:spChg chg="mod">
          <ac:chgData name="lola hernandez maraver" userId="4a2d97a9dbe3da1d" providerId="LiveId" clId="{85A5673D-0CAF-44A2-8A7D-D649F00C21EB}" dt="2024-07-24T15:12:46.938" v="1372" actId="20577"/>
          <ac:spMkLst>
            <pc:docMk/>
            <pc:sldMk cId="207846735" sldId="530"/>
            <ac:spMk id="5" creationId="{00000000-0000-0000-0000-000000000000}"/>
          </ac:spMkLst>
        </pc:spChg>
        <pc:spChg chg="mod">
          <ac:chgData name="lola hernandez maraver" userId="4a2d97a9dbe3da1d" providerId="LiveId" clId="{85A5673D-0CAF-44A2-8A7D-D649F00C21EB}" dt="2024-07-24T16:16:00.256" v="3617" actId="207"/>
          <ac:spMkLst>
            <pc:docMk/>
            <pc:sldMk cId="207846735" sldId="530"/>
            <ac:spMk id="7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6:15:54.855" v="3616" actId="207"/>
          <ac:spMkLst>
            <pc:docMk/>
            <pc:sldMk cId="207846735" sldId="530"/>
            <ac:spMk id="11" creationId="{62CBEB91-79FD-B80D-C0AE-1295F9D0FC2E}"/>
          </ac:spMkLst>
        </pc:spChg>
        <pc:graphicFrameChg chg="del">
          <ac:chgData name="lola hernandez maraver" userId="4a2d97a9dbe3da1d" providerId="LiveId" clId="{85A5673D-0CAF-44A2-8A7D-D649F00C21EB}" dt="2024-07-24T15:09:52.302" v="1166" actId="478"/>
          <ac:graphicFrameMkLst>
            <pc:docMk/>
            <pc:sldMk cId="207846735" sldId="530"/>
            <ac:graphicFrameMk id="4" creationId="{00000000-0000-0000-0000-000000000000}"/>
          </ac:graphicFrameMkLst>
        </pc:graphicFrameChg>
        <pc:graphicFrameChg chg="del">
          <ac:chgData name="lola hernandez maraver" userId="4a2d97a9dbe3da1d" providerId="LiveId" clId="{85A5673D-0CAF-44A2-8A7D-D649F00C21EB}" dt="2024-07-24T15:09:55.285" v="1167" actId="478"/>
          <ac:graphicFrameMkLst>
            <pc:docMk/>
            <pc:sldMk cId="207846735" sldId="530"/>
            <ac:graphicFrameMk id="6" creationId="{00000000-0000-0000-0000-000000000000}"/>
          </ac:graphicFrameMkLst>
        </pc:graphicFrameChg>
        <pc:picChg chg="add mod">
          <ac:chgData name="lola hernandez maraver" userId="4a2d97a9dbe3da1d" providerId="LiveId" clId="{85A5673D-0CAF-44A2-8A7D-D649F00C21EB}" dt="2024-07-24T16:08:03.472" v="3394" actId="1036"/>
          <ac:picMkLst>
            <pc:docMk/>
            <pc:sldMk cId="207846735" sldId="530"/>
            <ac:picMk id="3" creationId="{4A55BFC2-31E0-925D-BB71-26BB0D02BF75}"/>
          </ac:picMkLst>
        </pc:picChg>
        <pc:picChg chg="add mod">
          <ac:chgData name="lola hernandez maraver" userId="4a2d97a9dbe3da1d" providerId="LiveId" clId="{85A5673D-0CAF-44A2-8A7D-D649F00C21EB}" dt="2024-07-24T15:11:19.322" v="1193" actId="1036"/>
          <ac:picMkLst>
            <pc:docMk/>
            <pc:sldMk cId="207846735" sldId="530"/>
            <ac:picMk id="8" creationId="{E711E1DB-013B-DC83-EE24-06884AEF858A}"/>
          </ac:picMkLst>
        </pc:picChg>
        <pc:picChg chg="add mod">
          <ac:chgData name="lola hernandez maraver" userId="4a2d97a9dbe3da1d" providerId="LiveId" clId="{85A5673D-0CAF-44A2-8A7D-D649F00C21EB}" dt="2024-07-24T16:07:44.027" v="3345" actId="1035"/>
          <ac:picMkLst>
            <pc:docMk/>
            <pc:sldMk cId="207846735" sldId="530"/>
            <ac:picMk id="10" creationId="{CE158E0B-FC6D-DC10-F061-97C087F348C0}"/>
          </ac:picMkLst>
        </pc:picChg>
      </pc:sldChg>
      <pc:sldChg chg="addSp delSp modSp add del mod">
        <pc:chgData name="lola hernandez maraver" userId="4a2d97a9dbe3da1d" providerId="LiveId" clId="{85A5673D-0CAF-44A2-8A7D-D649F00C21EB}" dt="2024-07-24T15:24:45.507" v="1848" actId="20577"/>
        <pc:sldMkLst>
          <pc:docMk/>
          <pc:sldMk cId="1102276147" sldId="971"/>
        </pc:sldMkLst>
        <pc:spChg chg="mod">
          <ac:chgData name="lola hernandez maraver" userId="4a2d97a9dbe3da1d" providerId="LiveId" clId="{85A5673D-0CAF-44A2-8A7D-D649F00C21EB}" dt="2024-07-24T15:23:45.692" v="1649" actId="1036"/>
          <ac:spMkLst>
            <pc:docMk/>
            <pc:sldMk cId="1102276147" sldId="971"/>
            <ac:spMk id="2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5:24:45.507" v="1848" actId="20577"/>
          <ac:spMkLst>
            <pc:docMk/>
            <pc:sldMk cId="1102276147" sldId="971"/>
            <ac:spMk id="4" creationId="{2DC26A7D-B3CE-E5AA-A189-BC7AE558A635}"/>
          </ac:spMkLst>
        </pc:spChg>
        <pc:spChg chg="del">
          <ac:chgData name="lola hernandez maraver" userId="4a2d97a9dbe3da1d" providerId="LiveId" clId="{85A5673D-0CAF-44A2-8A7D-D649F00C21EB}" dt="2024-07-24T15:23:36.876" v="1640" actId="478"/>
          <ac:spMkLst>
            <pc:docMk/>
            <pc:sldMk cId="1102276147" sldId="971"/>
            <ac:spMk id="7" creationId="{00000000-0000-0000-0000-000000000000}"/>
          </ac:spMkLst>
        </pc:spChg>
        <pc:picChg chg="del">
          <ac:chgData name="lola hernandez maraver" userId="4a2d97a9dbe3da1d" providerId="LiveId" clId="{85A5673D-0CAF-44A2-8A7D-D649F00C21EB}" dt="2024-07-24T15:23:49.360" v="1650" actId="478"/>
          <ac:picMkLst>
            <pc:docMk/>
            <pc:sldMk cId="1102276147" sldId="971"/>
            <ac:picMk id="52227" creationId="{00000000-0000-0000-0000-000000000000}"/>
          </ac:picMkLst>
        </pc:picChg>
      </pc:sldChg>
      <pc:sldChg chg="addSp delSp modSp add mod">
        <pc:chgData name="lola hernandez maraver" userId="4a2d97a9dbe3da1d" providerId="LiveId" clId="{85A5673D-0CAF-44A2-8A7D-D649F00C21EB}" dt="2024-07-24T15:45:54.520" v="2680" actId="14100"/>
        <pc:sldMkLst>
          <pc:docMk/>
          <pc:sldMk cId="1828424035" sldId="972"/>
        </pc:sldMkLst>
        <pc:spChg chg="add mod">
          <ac:chgData name="lola hernandez maraver" userId="4a2d97a9dbe3da1d" providerId="LiveId" clId="{85A5673D-0CAF-44A2-8A7D-D649F00C21EB}" dt="2024-07-24T15:39:46.348" v="2573" actId="20577"/>
          <ac:spMkLst>
            <pc:docMk/>
            <pc:sldMk cId="1828424035" sldId="972"/>
            <ac:spMk id="2" creationId="{2F4C3CFF-4FB9-0338-3E05-0C7357218A0C}"/>
          </ac:spMkLst>
        </pc:spChg>
        <pc:spChg chg="del">
          <ac:chgData name="lola hernandez maraver" userId="4a2d97a9dbe3da1d" providerId="LiveId" clId="{85A5673D-0CAF-44A2-8A7D-D649F00C21EB}" dt="2024-07-24T15:25:47.009" v="1850" actId="478"/>
          <ac:spMkLst>
            <pc:docMk/>
            <pc:sldMk cId="1828424035" sldId="972"/>
            <ac:spMk id="4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4T15:45:23.643" v="2678" actId="404"/>
          <ac:spMkLst>
            <pc:docMk/>
            <pc:sldMk cId="1828424035" sldId="972"/>
            <ac:spMk id="6" creationId="{2C7CBB71-7D79-0A58-1CA7-66AC6E829EDD}"/>
          </ac:spMkLst>
        </pc:spChg>
        <pc:graphicFrameChg chg="add mod modGraphic">
          <ac:chgData name="lola hernandez maraver" userId="4a2d97a9dbe3da1d" providerId="LiveId" clId="{85A5673D-0CAF-44A2-8A7D-D649F00C21EB}" dt="2024-07-24T15:38:20.388" v="2495" actId="1037"/>
          <ac:graphicFrameMkLst>
            <pc:docMk/>
            <pc:sldMk cId="1828424035" sldId="972"/>
            <ac:graphicFrameMk id="3" creationId="{28AADECD-C751-5A45-9376-279C4E3294A7}"/>
          </ac:graphicFrameMkLst>
        </pc:graphicFrameChg>
        <pc:picChg chg="add mod">
          <ac:chgData name="lola hernandez maraver" userId="4a2d97a9dbe3da1d" providerId="LiveId" clId="{85A5673D-0CAF-44A2-8A7D-D649F00C21EB}" dt="2024-07-24T15:35:13.074" v="2449" actId="14100"/>
          <ac:picMkLst>
            <pc:docMk/>
            <pc:sldMk cId="1828424035" sldId="972"/>
            <ac:picMk id="8" creationId="{D06E75A5-108B-4B46-1266-8767EE6EBDEA}"/>
          </ac:picMkLst>
        </pc:picChg>
        <pc:picChg chg="add mod">
          <ac:chgData name="lola hernandez maraver" userId="4a2d97a9dbe3da1d" providerId="LiveId" clId="{85A5673D-0CAF-44A2-8A7D-D649F00C21EB}" dt="2024-07-24T15:37:14.211" v="2461" actId="1038"/>
          <ac:picMkLst>
            <pc:docMk/>
            <pc:sldMk cId="1828424035" sldId="972"/>
            <ac:picMk id="10" creationId="{63367CD0-DFE5-A205-5E54-5F8CF7306B97}"/>
          </ac:picMkLst>
        </pc:picChg>
        <pc:picChg chg="add mod">
          <ac:chgData name="lola hernandez maraver" userId="4a2d97a9dbe3da1d" providerId="LiveId" clId="{85A5673D-0CAF-44A2-8A7D-D649F00C21EB}" dt="2024-07-24T15:44:55.970" v="2645" actId="1036"/>
          <ac:picMkLst>
            <pc:docMk/>
            <pc:sldMk cId="1828424035" sldId="972"/>
            <ac:picMk id="12" creationId="{C13B9A67-B807-388C-92C7-A9DEAF348589}"/>
          </ac:picMkLst>
        </pc:picChg>
        <pc:picChg chg="mod">
          <ac:chgData name="lola hernandez maraver" userId="4a2d97a9dbe3da1d" providerId="LiveId" clId="{85A5673D-0CAF-44A2-8A7D-D649F00C21EB}" dt="2024-07-24T15:45:54.520" v="2680" actId="14100"/>
          <ac:picMkLst>
            <pc:docMk/>
            <pc:sldMk cId="1828424035" sldId="972"/>
            <ac:picMk id="78851" creationId="{00000000-0000-0000-0000-000000000000}"/>
          </ac:picMkLst>
        </pc:picChg>
        <pc:picChg chg="del">
          <ac:chgData name="lola hernandez maraver" userId="4a2d97a9dbe3da1d" providerId="LiveId" clId="{85A5673D-0CAF-44A2-8A7D-D649F00C21EB}" dt="2024-07-24T15:25:48.852" v="1851" actId="478"/>
          <ac:picMkLst>
            <pc:docMk/>
            <pc:sldMk cId="1828424035" sldId="972"/>
            <ac:picMk id="78852" creationId="{00000000-0000-0000-0000-000000000000}"/>
          </ac:picMkLst>
        </pc:picChg>
      </pc:sldChg>
      <pc:sldChg chg="addSp delSp modSp add mod ord">
        <pc:chgData name="lola hernandez maraver" userId="4a2d97a9dbe3da1d" providerId="LiveId" clId="{85A5673D-0CAF-44A2-8A7D-D649F00C21EB}" dt="2024-07-24T15:57:50.359" v="3167" actId="14100"/>
        <pc:sldMkLst>
          <pc:docMk/>
          <pc:sldMk cId="1342260704" sldId="973"/>
        </pc:sldMkLst>
        <pc:spChg chg="mod">
          <ac:chgData name="lola hernandez maraver" userId="4a2d97a9dbe3da1d" providerId="LiveId" clId="{85A5673D-0CAF-44A2-8A7D-D649F00C21EB}" dt="2024-07-24T15:47:32.711" v="2768" actId="20577"/>
          <ac:spMkLst>
            <pc:docMk/>
            <pc:sldMk cId="1342260704" sldId="973"/>
            <ac:spMk id="2" creationId="{2F4C3CFF-4FB9-0338-3E05-0C7357218A0C}"/>
          </ac:spMkLst>
        </pc:spChg>
        <pc:spChg chg="mod">
          <ac:chgData name="lola hernandez maraver" userId="4a2d97a9dbe3da1d" providerId="LiveId" clId="{85A5673D-0CAF-44A2-8A7D-D649F00C21EB}" dt="2024-07-24T15:57:50.359" v="3167" actId="14100"/>
          <ac:spMkLst>
            <pc:docMk/>
            <pc:sldMk cId="1342260704" sldId="973"/>
            <ac:spMk id="6" creationId="{2C7CBB71-7D79-0A58-1CA7-66AC6E829EDD}"/>
          </ac:spMkLst>
        </pc:spChg>
        <pc:spChg chg="add mod">
          <ac:chgData name="lola hernandez maraver" userId="4a2d97a9dbe3da1d" providerId="LiveId" clId="{85A5673D-0CAF-44A2-8A7D-D649F00C21EB}" dt="2024-07-24T15:54:16.674" v="3030" actId="1036"/>
          <ac:spMkLst>
            <pc:docMk/>
            <pc:sldMk cId="1342260704" sldId="973"/>
            <ac:spMk id="14" creationId="{D397289E-2389-DF2F-224C-A54E572CC457}"/>
          </ac:spMkLst>
        </pc:spChg>
        <pc:spChg chg="add mod">
          <ac:chgData name="lola hernandez maraver" userId="4a2d97a9dbe3da1d" providerId="LiveId" clId="{85A5673D-0CAF-44A2-8A7D-D649F00C21EB}" dt="2024-07-24T15:57:28.914" v="3166" actId="14100"/>
          <ac:spMkLst>
            <pc:docMk/>
            <pc:sldMk cId="1342260704" sldId="973"/>
            <ac:spMk id="15" creationId="{7CA5FF51-AA19-AEAC-5918-468EE929C48E}"/>
          </ac:spMkLst>
        </pc:spChg>
        <pc:spChg chg="add mod">
          <ac:chgData name="lola hernandez maraver" userId="4a2d97a9dbe3da1d" providerId="LiveId" clId="{85A5673D-0CAF-44A2-8A7D-D649F00C21EB}" dt="2024-07-24T15:57:21.806" v="3165" actId="14100"/>
          <ac:spMkLst>
            <pc:docMk/>
            <pc:sldMk cId="1342260704" sldId="973"/>
            <ac:spMk id="16" creationId="{4A9ED247-4827-DCF7-5EF8-3609FE36EC49}"/>
          </ac:spMkLst>
        </pc:spChg>
        <pc:graphicFrameChg chg="del">
          <ac:chgData name="lola hernandez maraver" userId="4a2d97a9dbe3da1d" providerId="LiveId" clId="{85A5673D-0CAF-44A2-8A7D-D649F00C21EB}" dt="2024-07-24T15:47:38.787" v="2769" actId="478"/>
          <ac:graphicFrameMkLst>
            <pc:docMk/>
            <pc:sldMk cId="1342260704" sldId="973"/>
            <ac:graphicFrameMk id="3" creationId="{28AADECD-C751-5A45-9376-279C4E3294A7}"/>
          </ac:graphicFrameMkLst>
        </pc:graphicFrameChg>
        <pc:picChg chg="add del mod">
          <ac:chgData name="lola hernandez maraver" userId="4a2d97a9dbe3da1d" providerId="LiveId" clId="{85A5673D-0CAF-44A2-8A7D-D649F00C21EB}" dt="2024-07-24T15:51:24.996" v="2863" actId="478"/>
          <ac:picMkLst>
            <pc:docMk/>
            <pc:sldMk cId="1342260704" sldId="973"/>
            <ac:picMk id="5" creationId="{75431695-26FD-57C9-CE3C-244F6956477D}"/>
          </ac:picMkLst>
        </pc:picChg>
        <pc:picChg chg="del">
          <ac:chgData name="lola hernandez maraver" userId="4a2d97a9dbe3da1d" providerId="LiveId" clId="{85A5673D-0CAF-44A2-8A7D-D649F00C21EB}" dt="2024-07-24T15:47:25.871" v="2731" actId="478"/>
          <ac:picMkLst>
            <pc:docMk/>
            <pc:sldMk cId="1342260704" sldId="973"/>
            <ac:picMk id="8" creationId="{D06E75A5-108B-4B46-1266-8767EE6EBDEA}"/>
          </ac:picMkLst>
        </pc:picChg>
        <pc:picChg chg="add mod">
          <ac:chgData name="lola hernandez maraver" userId="4a2d97a9dbe3da1d" providerId="LiveId" clId="{85A5673D-0CAF-44A2-8A7D-D649F00C21EB}" dt="2024-07-24T15:54:07.791" v="3003" actId="1036"/>
          <ac:picMkLst>
            <pc:docMk/>
            <pc:sldMk cId="1342260704" sldId="973"/>
            <ac:picMk id="9" creationId="{6EC96612-E706-9F26-52FE-FD3B52E2419D}"/>
          </ac:picMkLst>
        </pc:picChg>
        <pc:picChg chg="del">
          <ac:chgData name="lola hernandez maraver" userId="4a2d97a9dbe3da1d" providerId="LiveId" clId="{85A5673D-0CAF-44A2-8A7D-D649F00C21EB}" dt="2024-07-24T15:47:23.416" v="2730" actId="478"/>
          <ac:picMkLst>
            <pc:docMk/>
            <pc:sldMk cId="1342260704" sldId="973"/>
            <ac:picMk id="10" creationId="{63367CD0-DFE5-A205-5E54-5F8CF7306B97}"/>
          </ac:picMkLst>
        </pc:picChg>
        <pc:picChg chg="del">
          <ac:chgData name="lola hernandez maraver" userId="4a2d97a9dbe3da1d" providerId="LiveId" clId="{85A5673D-0CAF-44A2-8A7D-D649F00C21EB}" dt="2024-07-24T15:47:40.669" v="2770" actId="478"/>
          <ac:picMkLst>
            <pc:docMk/>
            <pc:sldMk cId="1342260704" sldId="973"/>
            <ac:picMk id="12" creationId="{C13B9A67-B807-388C-92C7-A9DEAF348589}"/>
          </ac:picMkLst>
        </pc:picChg>
        <pc:picChg chg="add mod">
          <ac:chgData name="lola hernandez maraver" userId="4a2d97a9dbe3da1d" providerId="LiveId" clId="{85A5673D-0CAF-44A2-8A7D-D649F00C21EB}" dt="2024-07-24T15:54:10.970" v="3009" actId="1036"/>
          <ac:picMkLst>
            <pc:docMk/>
            <pc:sldMk cId="1342260704" sldId="973"/>
            <ac:picMk id="13" creationId="{411909DC-39D1-684F-850D-8416BE68F5B3}"/>
          </ac:picMkLst>
        </pc:picChg>
        <pc:picChg chg="del">
          <ac:chgData name="lola hernandez maraver" userId="4a2d97a9dbe3da1d" providerId="LiveId" clId="{85A5673D-0CAF-44A2-8A7D-D649F00C21EB}" dt="2024-07-24T15:47:20.586" v="2729" actId="478"/>
          <ac:picMkLst>
            <pc:docMk/>
            <pc:sldMk cId="1342260704" sldId="973"/>
            <ac:picMk id="78851" creationId="{00000000-0000-0000-0000-000000000000}"/>
          </ac:picMkLst>
        </pc:picChg>
      </pc:sldChg>
      <pc:sldChg chg="addSp delSp modSp add mod ord">
        <pc:chgData name="lola hernandez maraver" userId="4a2d97a9dbe3da1d" providerId="LiveId" clId="{85A5673D-0CAF-44A2-8A7D-D649F00C21EB}" dt="2024-07-25T19:42:03.952" v="9330" actId="1076"/>
        <pc:sldMkLst>
          <pc:docMk/>
          <pc:sldMk cId="3407242174" sldId="974"/>
        </pc:sldMkLst>
        <pc:spChg chg="mod">
          <ac:chgData name="lola hernandez maraver" userId="4a2d97a9dbe3da1d" providerId="LiveId" clId="{85A5673D-0CAF-44A2-8A7D-D649F00C21EB}" dt="2024-07-25T09:57:09.296" v="8344" actId="14100"/>
          <ac:spMkLst>
            <pc:docMk/>
            <pc:sldMk cId="3407242174" sldId="974"/>
            <ac:spMk id="4" creationId="{E4E1C833-23DD-9A74-1519-79148FA100E2}"/>
          </ac:spMkLst>
        </pc:spChg>
        <pc:spChg chg="add mod">
          <ac:chgData name="lola hernandez maraver" userId="4a2d97a9dbe3da1d" providerId="LiveId" clId="{85A5673D-0CAF-44A2-8A7D-D649F00C21EB}" dt="2024-07-25T09:19:04.879" v="6921" actId="1036"/>
          <ac:spMkLst>
            <pc:docMk/>
            <pc:sldMk cId="3407242174" sldId="974"/>
            <ac:spMk id="7" creationId="{C701B37B-39D8-D5AB-4890-11127C5A4961}"/>
          </ac:spMkLst>
        </pc:spChg>
        <pc:graphicFrameChg chg="add mod modGraphic">
          <ac:chgData name="lola hernandez maraver" userId="4a2d97a9dbe3da1d" providerId="LiveId" clId="{85A5673D-0CAF-44A2-8A7D-D649F00C21EB}" dt="2024-07-25T19:39:38.457" v="9265" actId="1037"/>
          <ac:graphicFrameMkLst>
            <pc:docMk/>
            <pc:sldMk cId="3407242174" sldId="974"/>
            <ac:graphicFrameMk id="8" creationId="{2355CF50-3B6F-C37E-D9F7-939A599C7D99}"/>
          </ac:graphicFrameMkLst>
        </pc:graphicFrameChg>
        <pc:graphicFrameChg chg="add mod modGraphic">
          <ac:chgData name="lola hernandez maraver" userId="4a2d97a9dbe3da1d" providerId="LiveId" clId="{85A5673D-0CAF-44A2-8A7D-D649F00C21EB}" dt="2024-07-25T19:39:56.070" v="9288" actId="1038"/>
          <ac:graphicFrameMkLst>
            <pc:docMk/>
            <pc:sldMk cId="3407242174" sldId="974"/>
            <ac:graphicFrameMk id="17" creationId="{AE9C1247-B11E-6B9F-48B1-955509E30B62}"/>
          </ac:graphicFrameMkLst>
        </pc:graphicFrameChg>
        <pc:picChg chg="add mod">
          <ac:chgData name="lola hernandez maraver" userId="4a2d97a9dbe3da1d" providerId="LiveId" clId="{85A5673D-0CAF-44A2-8A7D-D649F00C21EB}" dt="2024-07-25T09:18:49.034" v="6881" actId="1036"/>
          <ac:picMkLst>
            <pc:docMk/>
            <pc:sldMk cId="3407242174" sldId="974"/>
            <ac:picMk id="2" creationId="{58B7051F-E6BF-672B-D97F-97285CECB41F}"/>
          </ac:picMkLst>
        </pc:picChg>
        <pc:picChg chg="add mod">
          <ac:chgData name="lola hernandez maraver" userId="4a2d97a9dbe3da1d" providerId="LiveId" clId="{85A5673D-0CAF-44A2-8A7D-D649F00C21EB}" dt="2024-07-25T09:19:12.150" v="6949" actId="1036"/>
          <ac:picMkLst>
            <pc:docMk/>
            <pc:sldMk cId="3407242174" sldId="974"/>
            <ac:picMk id="3" creationId="{6BD8FEF1-2581-A0FB-03FD-C30BF958DDC9}"/>
          </ac:picMkLst>
        </pc:picChg>
        <pc:picChg chg="add del mod">
          <ac:chgData name="lola hernandez maraver" userId="4a2d97a9dbe3da1d" providerId="LiveId" clId="{85A5673D-0CAF-44A2-8A7D-D649F00C21EB}" dt="2024-07-25T19:41:51.791" v="9327" actId="478"/>
          <ac:picMkLst>
            <pc:docMk/>
            <pc:sldMk cId="3407242174" sldId="974"/>
            <ac:picMk id="5" creationId="{026C40AA-EDD6-C1F9-A626-1C3AC4D65220}"/>
          </ac:picMkLst>
        </pc:picChg>
        <pc:picChg chg="del">
          <ac:chgData name="lola hernandez maraver" userId="4a2d97a9dbe3da1d" providerId="LiveId" clId="{85A5673D-0CAF-44A2-8A7D-D649F00C21EB}" dt="2024-07-25T08:59:24.799" v="6295" actId="478"/>
          <ac:picMkLst>
            <pc:docMk/>
            <pc:sldMk cId="3407242174" sldId="974"/>
            <ac:picMk id="5" creationId="{2466C588-0AC7-91D9-4244-985E2B5CD3F3}"/>
          </ac:picMkLst>
        </pc:picChg>
        <pc:picChg chg="del">
          <ac:chgData name="lola hernandez maraver" userId="4a2d97a9dbe3da1d" providerId="LiveId" clId="{85A5673D-0CAF-44A2-8A7D-D649F00C21EB}" dt="2024-07-25T08:59:27.097" v="6296" actId="478"/>
          <ac:picMkLst>
            <pc:docMk/>
            <pc:sldMk cId="3407242174" sldId="974"/>
            <ac:picMk id="6" creationId="{0C28FC1D-4CF5-082B-1D2A-15ED89767CF4}"/>
          </ac:picMkLst>
        </pc:picChg>
        <pc:picChg chg="add mod">
          <ac:chgData name="lola hernandez maraver" userId="4a2d97a9dbe3da1d" providerId="LiveId" clId="{85A5673D-0CAF-44A2-8A7D-D649F00C21EB}" dt="2024-07-25T19:41:55.729" v="9328" actId="1076"/>
          <ac:picMkLst>
            <pc:docMk/>
            <pc:sldMk cId="3407242174" sldId="974"/>
            <ac:picMk id="6" creationId="{C3CE7A7D-78C1-EBA3-5253-0CB1FBEBB5F5}"/>
          </ac:picMkLst>
        </pc:picChg>
        <pc:picChg chg="add mod">
          <ac:chgData name="lola hernandez maraver" userId="4a2d97a9dbe3da1d" providerId="LiveId" clId="{85A5673D-0CAF-44A2-8A7D-D649F00C21EB}" dt="2024-07-25T19:42:03.952" v="9330" actId="1076"/>
          <ac:picMkLst>
            <pc:docMk/>
            <pc:sldMk cId="3407242174" sldId="974"/>
            <ac:picMk id="9" creationId="{4F9FE356-D41F-1FDD-06CE-93AB4965B0BC}"/>
          </ac:picMkLst>
        </pc:picChg>
        <pc:picChg chg="add mod">
          <ac:chgData name="lola hernandez maraver" userId="4a2d97a9dbe3da1d" providerId="LiveId" clId="{85A5673D-0CAF-44A2-8A7D-D649F00C21EB}" dt="2024-07-25T09:57:15.547" v="8346" actId="1076"/>
          <ac:picMkLst>
            <pc:docMk/>
            <pc:sldMk cId="3407242174" sldId="974"/>
            <ac:picMk id="10" creationId="{D9123FD7-884B-4E5B-EE0C-448F5321DF40}"/>
          </ac:picMkLst>
        </pc:picChg>
        <pc:picChg chg="add del mod">
          <ac:chgData name="lola hernandez maraver" userId="4a2d97a9dbe3da1d" providerId="LiveId" clId="{85A5673D-0CAF-44A2-8A7D-D649F00C21EB}" dt="2024-07-25T10:03:41.850" v="8412" actId="478"/>
          <ac:picMkLst>
            <pc:docMk/>
            <pc:sldMk cId="3407242174" sldId="974"/>
            <ac:picMk id="12" creationId="{6E6E645B-2BE8-DA62-5B3E-1B5DF6167FC5}"/>
          </ac:picMkLst>
        </pc:picChg>
        <pc:picChg chg="add del mod">
          <ac:chgData name="lola hernandez maraver" userId="4a2d97a9dbe3da1d" providerId="LiveId" clId="{85A5673D-0CAF-44A2-8A7D-D649F00C21EB}" dt="2024-07-25T10:06:59.217" v="8440" actId="21"/>
          <ac:picMkLst>
            <pc:docMk/>
            <pc:sldMk cId="3407242174" sldId="974"/>
            <ac:picMk id="14" creationId="{6BAAB750-F496-DAAD-7489-DBF1BC053178}"/>
          </ac:picMkLst>
        </pc:picChg>
        <pc:picChg chg="add del mod">
          <ac:chgData name="lola hernandez maraver" userId="4a2d97a9dbe3da1d" providerId="LiveId" clId="{85A5673D-0CAF-44A2-8A7D-D649F00C21EB}" dt="2024-07-25T19:39:06.988" v="9251" actId="21"/>
          <ac:picMkLst>
            <pc:docMk/>
            <pc:sldMk cId="3407242174" sldId="974"/>
            <ac:picMk id="16" creationId="{026C40AA-EDD6-C1F9-A626-1C3AC4D65220}"/>
          </ac:picMkLst>
        </pc:picChg>
      </pc:sldChg>
      <pc:sldChg chg="addSp delSp modSp new mod">
        <pc:chgData name="lola hernandez maraver" userId="4a2d97a9dbe3da1d" providerId="LiveId" clId="{85A5673D-0CAF-44A2-8A7D-D649F00C21EB}" dt="2024-07-25T20:11:02.422" v="9938" actId="1076"/>
        <pc:sldMkLst>
          <pc:docMk/>
          <pc:sldMk cId="925055484" sldId="975"/>
        </pc:sldMkLst>
        <pc:spChg chg="del">
          <ac:chgData name="lola hernandez maraver" userId="4a2d97a9dbe3da1d" providerId="LiveId" clId="{85A5673D-0CAF-44A2-8A7D-D649F00C21EB}" dt="2024-07-25T10:06:34.711" v="8420" actId="478"/>
          <ac:spMkLst>
            <pc:docMk/>
            <pc:sldMk cId="925055484" sldId="975"/>
            <ac:spMk id="2" creationId="{2CE797E2-CA89-4C92-5917-A14612D430A1}"/>
          </ac:spMkLst>
        </pc:spChg>
        <pc:spChg chg="del">
          <ac:chgData name="lola hernandez maraver" userId="4a2d97a9dbe3da1d" providerId="LiveId" clId="{85A5673D-0CAF-44A2-8A7D-D649F00C21EB}" dt="2024-07-25T10:06:38.873" v="8421" actId="478"/>
          <ac:spMkLst>
            <pc:docMk/>
            <pc:sldMk cId="925055484" sldId="975"/>
            <ac:spMk id="3" creationId="{622E8B15-2F49-7F38-621B-C2F540516A00}"/>
          </ac:spMkLst>
        </pc:spChg>
        <pc:spChg chg="add mod">
          <ac:chgData name="lola hernandez maraver" userId="4a2d97a9dbe3da1d" providerId="LiveId" clId="{85A5673D-0CAF-44A2-8A7D-D649F00C21EB}" dt="2024-07-25T10:08:17.569" v="8533" actId="20577"/>
          <ac:spMkLst>
            <pc:docMk/>
            <pc:sldMk cId="925055484" sldId="975"/>
            <ac:spMk id="6" creationId="{C3D5D37C-6FB2-F41A-9DC8-3E172EEC0E78}"/>
          </ac:spMkLst>
        </pc:spChg>
        <pc:picChg chg="add del mod">
          <ac:chgData name="lola hernandez maraver" userId="4a2d97a9dbe3da1d" providerId="LiveId" clId="{85A5673D-0CAF-44A2-8A7D-D649F00C21EB}" dt="2024-07-25T20:10:37.313" v="9932" actId="478"/>
          <ac:picMkLst>
            <pc:docMk/>
            <pc:sldMk cId="925055484" sldId="975"/>
            <ac:picMk id="3" creationId="{42F02281-2271-A2D8-39AB-A2186960CA7D}"/>
          </ac:picMkLst>
        </pc:picChg>
        <pc:picChg chg="add mod">
          <ac:chgData name="lola hernandez maraver" userId="4a2d97a9dbe3da1d" providerId="LiveId" clId="{85A5673D-0CAF-44A2-8A7D-D649F00C21EB}" dt="2024-07-25T10:08:25.403" v="8542" actId="1036"/>
          <ac:picMkLst>
            <pc:docMk/>
            <pc:sldMk cId="925055484" sldId="975"/>
            <ac:picMk id="5" creationId="{0074561D-1EC5-F0A1-7287-BE072CCBE187}"/>
          </ac:picMkLst>
        </pc:picChg>
        <pc:picChg chg="add mod">
          <ac:chgData name="lola hernandez maraver" userId="4a2d97a9dbe3da1d" providerId="LiveId" clId="{85A5673D-0CAF-44A2-8A7D-D649F00C21EB}" dt="2024-07-25T10:07:29.498" v="8445"/>
          <ac:picMkLst>
            <pc:docMk/>
            <pc:sldMk cId="925055484" sldId="975"/>
            <ac:picMk id="7" creationId="{059CE159-4313-E509-AF3A-064B97B7EFC6}"/>
          </ac:picMkLst>
        </pc:picChg>
        <pc:picChg chg="add mod">
          <ac:chgData name="lola hernandez maraver" userId="4a2d97a9dbe3da1d" providerId="LiveId" clId="{85A5673D-0CAF-44A2-8A7D-D649F00C21EB}" dt="2024-07-25T20:10:07.101" v="9931" actId="14100"/>
          <ac:picMkLst>
            <pc:docMk/>
            <pc:sldMk cId="925055484" sldId="975"/>
            <ac:picMk id="8" creationId="{0876B3FD-8A8A-732E-7A0B-E8DB2CBB33F1}"/>
          </ac:picMkLst>
        </pc:picChg>
        <pc:picChg chg="add mod">
          <ac:chgData name="lola hernandez maraver" userId="4a2d97a9dbe3da1d" providerId="LiveId" clId="{85A5673D-0CAF-44A2-8A7D-D649F00C21EB}" dt="2024-07-25T20:10:59.014" v="9937" actId="1076"/>
          <ac:picMkLst>
            <pc:docMk/>
            <pc:sldMk cId="925055484" sldId="975"/>
            <ac:picMk id="10" creationId="{CE2A2A45-01B7-F9D0-8206-F82EAF4F0BC7}"/>
          </ac:picMkLst>
        </pc:picChg>
        <pc:picChg chg="add mod">
          <ac:chgData name="lola hernandez maraver" userId="4a2d97a9dbe3da1d" providerId="LiveId" clId="{85A5673D-0CAF-44A2-8A7D-D649F00C21EB}" dt="2024-07-25T20:11:02.422" v="9938" actId="1076"/>
          <ac:picMkLst>
            <pc:docMk/>
            <pc:sldMk cId="925055484" sldId="975"/>
            <ac:picMk id="12" creationId="{133D5F63-BC57-1DED-B7FF-945868AB3E76}"/>
          </ac:picMkLst>
        </pc:picChg>
        <pc:picChg chg="add mod">
          <ac:chgData name="lola hernandez maraver" userId="4a2d97a9dbe3da1d" providerId="LiveId" clId="{85A5673D-0CAF-44A2-8A7D-D649F00C21EB}" dt="2024-07-25T10:07:13.450" v="8444" actId="14100"/>
          <ac:picMkLst>
            <pc:docMk/>
            <pc:sldMk cId="925055484" sldId="975"/>
            <ac:picMk id="14" creationId="{6BAAB750-F496-DAAD-7489-DBF1BC053178}"/>
          </ac:picMkLst>
        </pc:picChg>
      </pc:sldChg>
      <pc:sldChg chg="addSp delSp modSp add del mod">
        <pc:chgData name="lola hernandez maraver" userId="4a2d97a9dbe3da1d" providerId="LiveId" clId="{85A5673D-0CAF-44A2-8A7D-D649F00C21EB}" dt="2024-07-25T19:48:57.750" v="9530" actId="20577"/>
        <pc:sldMkLst>
          <pc:docMk/>
          <pc:sldMk cId="2615044054" sldId="976"/>
        </pc:sldMkLst>
        <pc:spChg chg="add mod">
          <ac:chgData name="lola hernandez maraver" userId="4a2d97a9dbe3da1d" providerId="LiveId" clId="{85A5673D-0CAF-44A2-8A7D-D649F00C21EB}" dt="2024-07-25T19:43:58.067" v="9338" actId="1076"/>
          <ac:spMkLst>
            <pc:docMk/>
            <pc:sldMk cId="2615044054" sldId="976"/>
            <ac:spMk id="4" creationId="{374B430C-CE83-91BE-15FC-1475182E2992}"/>
          </ac:spMkLst>
        </pc:spChg>
        <pc:spChg chg="mod">
          <ac:chgData name="lola hernandez maraver" userId="4a2d97a9dbe3da1d" providerId="LiveId" clId="{85A5673D-0CAF-44A2-8A7D-D649F00C21EB}" dt="2024-07-25T19:48:57.750" v="9530" actId="20577"/>
          <ac:spMkLst>
            <pc:docMk/>
            <pc:sldMk cId="2615044054" sldId="976"/>
            <ac:spMk id="6" creationId="{C3D5D37C-6FB2-F41A-9DC8-3E172EEC0E78}"/>
          </ac:spMkLst>
        </pc:spChg>
        <pc:spChg chg="add mod">
          <ac:chgData name="lola hernandez maraver" userId="4a2d97a9dbe3da1d" providerId="LiveId" clId="{85A5673D-0CAF-44A2-8A7D-D649F00C21EB}" dt="2024-07-25T19:48:27.765" v="9430" actId="1037"/>
          <ac:spMkLst>
            <pc:docMk/>
            <pc:sldMk cId="2615044054" sldId="976"/>
            <ac:spMk id="10" creationId="{00000000-0000-0000-0000-000000000000}"/>
          </ac:spMkLst>
        </pc:spChg>
        <pc:spChg chg="add mod">
          <ac:chgData name="lola hernandez maraver" userId="4a2d97a9dbe3da1d" providerId="LiveId" clId="{85A5673D-0CAF-44A2-8A7D-D649F00C21EB}" dt="2024-07-25T19:48:15.133" v="9417" actId="1037"/>
          <ac:spMkLst>
            <pc:docMk/>
            <pc:sldMk cId="2615044054" sldId="976"/>
            <ac:spMk id="11" creationId="{C4C55D20-06E6-C025-7C30-05D59EAFE77C}"/>
          </ac:spMkLst>
        </pc:spChg>
        <pc:picChg chg="add del mod">
          <ac:chgData name="lola hernandez maraver" userId="4a2d97a9dbe3da1d" providerId="LiveId" clId="{85A5673D-0CAF-44A2-8A7D-D649F00C21EB}" dt="2024-07-25T19:44:36.973" v="9344" actId="478"/>
          <ac:picMkLst>
            <pc:docMk/>
            <pc:sldMk cId="2615044054" sldId="976"/>
            <ac:picMk id="2" creationId="{53EF25B5-0703-4DF7-2C83-020832494BD8}"/>
          </ac:picMkLst>
        </pc:picChg>
        <pc:picChg chg="add mod">
          <ac:chgData name="lola hernandez maraver" userId="4a2d97a9dbe3da1d" providerId="LiveId" clId="{85A5673D-0CAF-44A2-8A7D-D649F00C21EB}" dt="2024-07-25T19:46:15.196" v="9357" actId="1037"/>
          <ac:picMkLst>
            <pc:docMk/>
            <pc:sldMk cId="2615044054" sldId="976"/>
            <ac:picMk id="3" creationId="{EAC75E76-ABCD-D441-50C0-18D331A9D243}"/>
          </ac:picMkLst>
        </pc:picChg>
        <pc:picChg chg="del">
          <ac:chgData name="lola hernandez maraver" userId="4a2d97a9dbe3da1d" providerId="LiveId" clId="{85A5673D-0CAF-44A2-8A7D-D649F00C21EB}" dt="2024-07-25T19:43:10.479" v="9334" actId="478"/>
          <ac:picMkLst>
            <pc:docMk/>
            <pc:sldMk cId="2615044054" sldId="976"/>
            <ac:picMk id="5" creationId="{0074561D-1EC5-F0A1-7287-BE072CCBE187}"/>
          </ac:picMkLst>
        </pc:picChg>
        <pc:picChg chg="add mod">
          <ac:chgData name="lola hernandez maraver" userId="4a2d97a9dbe3da1d" providerId="LiveId" clId="{85A5673D-0CAF-44A2-8A7D-D649F00C21EB}" dt="2024-07-25T19:44:41.682" v="9346" actId="14100"/>
          <ac:picMkLst>
            <pc:docMk/>
            <pc:sldMk cId="2615044054" sldId="976"/>
            <ac:picMk id="8" creationId="{A0E74134-E6F8-5423-C1B8-1F9C67F998D6}"/>
          </ac:picMkLst>
        </pc:picChg>
        <pc:picChg chg="add mod">
          <ac:chgData name="lola hernandez maraver" userId="4a2d97a9dbe3da1d" providerId="LiveId" clId="{85A5673D-0CAF-44A2-8A7D-D649F00C21EB}" dt="2024-07-25T19:45:43.493" v="9349" actId="1076"/>
          <ac:picMkLst>
            <pc:docMk/>
            <pc:sldMk cId="2615044054" sldId="976"/>
            <ac:picMk id="9" creationId="{40A61EEB-B664-9136-E530-772B18893B16}"/>
          </ac:picMkLst>
        </pc:picChg>
        <pc:picChg chg="del">
          <ac:chgData name="lola hernandez maraver" userId="4a2d97a9dbe3da1d" providerId="LiveId" clId="{85A5673D-0CAF-44A2-8A7D-D649F00C21EB}" dt="2024-07-25T19:43:12.500" v="9335" actId="478"/>
          <ac:picMkLst>
            <pc:docMk/>
            <pc:sldMk cId="2615044054" sldId="976"/>
            <ac:picMk id="14" creationId="{6BAAB750-F496-DAAD-7489-DBF1BC053178}"/>
          </ac:picMkLst>
        </pc:picChg>
      </pc:sldChg>
      <pc:sldChg chg="addSp delSp modSp add mod">
        <pc:chgData name="lola hernandez maraver" userId="4a2d97a9dbe3da1d" providerId="LiveId" clId="{85A5673D-0CAF-44A2-8A7D-D649F00C21EB}" dt="2024-07-25T20:03:30.874" v="9779" actId="404"/>
        <pc:sldMkLst>
          <pc:docMk/>
          <pc:sldMk cId="245195902" sldId="977"/>
        </pc:sldMkLst>
        <pc:spChg chg="add mod">
          <ac:chgData name="lola hernandez maraver" userId="4a2d97a9dbe3da1d" providerId="LiveId" clId="{85A5673D-0CAF-44A2-8A7D-D649F00C21EB}" dt="2024-07-25T20:02:04.485" v="9769" actId="1076"/>
          <ac:spMkLst>
            <pc:docMk/>
            <pc:sldMk cId="245195902" sldId="977"/>
            <ac:spMk id="5" creationId="{F053324C-2621-F3F8-B185-B29C350AD7C9}"/>
          </ac:spMkLst>
        </pc:spChg>
        <pc:spChg chg="add mod">
          <ac:chgData name="lola hernandez maraver" userId="4a2d97a9dbe3da1d" providerId="LiveId" clId="{85A5673D-0CAF-44A2-8A7D-D649F00C21EB}" dt="2024-07-25T20:03:20.518" v="9774" actId="14100"/>
          <ac:spMkLst>
            <pc:docMk/>
            <pc:sldMk cId="245195902" sldId="977"/>
            <ac:spMk id="7" creationId="{E4200BBC-56CB-902A-6BF9-3CFEAC38F6EA}"/>
          </ac:spMkLst>
        </pc:spChg>
        <pc:spChg chg="mod">
          <ac:chgData name="lola hernandez maraver" userId="4a2d97a9dbe3da1d" providerId="LiveId" clId="{85A5673D-0CAF-44A2-8A7D-D649F00C21EB}" dt="2024-07-25T20:03:30.874" v="9779" actId="404"/>
          <ac:spMkLst>
            <pc:docMk/>
            <pc:sldMk cId="245195902" sldId="977"/>
            <ac:spMk id="25" creationId="{00000000-0000-0000-0000-000000000000}"/>
          </ac:spMkLst>
        </pc:spChg>
        <pc:picChg chg="add mod">
          <ac:chgData name="lola hernandez maraver" userId="4a2d97a9dbe3da1d" providerId="LiveId" clId="{85A5673D-0CAF-44A2-8A7D-D649F00C21EB}" dt="2024-07-25T20:00:33.534" v="9761" actId="1440"/>
          <ac:picMkLst>
            <pc:docMk/>
            <pc:sldMk cId="245195902" sldId="977"/>
            <ac:picMk id="2" creationId="{DD285621-7F91-A04B-E99B-D89D0E4D0254}"/>
          </ac:picMkLst>
        </pc:picChg>
        <pc:picChg chg="add mod">
          <ac:chgData name="lola hernandez maraver" userId="4a2d97a9dbe3da1d" providerId="LiveId" clId="{85A5673D-0CAF-44A2-8A7D-D649F00C21EB}" dt="2024-07-25T20:01:33.086" v="9766" actId="1076"/>
          <ac:picMkLst>
            <pc:docMk/>
            <pc:sldMk cId="245195902" sldId="977"/>
            <ac:picMk id="3" creationId="{C83CF712-8405-63D7-6504-2EF522D5DD93}"/>
          </ac:picMkLst>
        </pc:picChg>
        <pc:picChg chg="add mod">
          <ac:chgData name="lola hernandez maraver" userId="4a2d97a9dbe3da1d" providerId="LiveId" clId="{85A5673D-0CAF-44A2-8A7D-D649F00C21EB}" dt="2024-07-25T20:02:24.143" v="9770" actId="1037"/>
          <ac:picMkLst>
            <pc:docMk/>
            <pc:sldMk cId="245195902" sldId="977"/>
            <ac:picMk id="4" creationId="{BA2D287C-A95C-B704-7025-F5FF326B0675}"/>
          </ac:picMkLst>
        </pc:picChg>
        <pc:picChg chg="del">
          <ac:chgData name="lola hernandez maraver" userId="4a2d97a9dbe3da1d" providerId="LiveId" clId="{85A5673D-0CAF-44A2-8A7D-D649F00C21EB}" dt="2024-07-25T19:59:26.537" v="9758" actId="478"/>
          <ac:picMkLst>
            <pc:docMk/>
            <pc:sldMk cId="245195902" sldId="977"/>
            <ac:picMk id="1026" creationId="{00000000-0000-0000-0000-000000000000}"/>
          </ac:picMkLst>
        </pc:picChg>
      </pc:sldChg>
      <pc:sldChg chg="add del">
        <pc:chgData name="lola hernandez maraver" userId="4a2d97a9dbe3da1d" providerId="LiveId" clId="{85A5673D-0CAF-44A2-8A7D-D649F00C21EB}" dt="2024-07-25T19:58:52.251" v="9680" actId="47"/>
        <pc:sldMkLst>
          <pc:docMk/>
          <pc:sldMk cId="1810804929" sldId="977"/>
        </pc:sldMkLst>
      </pc:sldChg>
      <pc:sldMasterChg chg="modTransition modSldLayout">
        <pc:chgData name="lola hernandez maraver" userId="4a2d97a9dbe3da1d" providerId="LiveId" clId="{85A5673D-0CAF-44A2-8A7D-D649F00C21EB}" dt="2024-07-24T14:57:30.226" v="1118"/>
        <pc:sldMasterMkLst>
          <pc:docMk/>
          <pc:sldMasterMk cId="3633071319" sldId="2147483648"/>
        </pc:sldMasterMkLst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618583023" sldId="2147483649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1674647069" sldId="2147483650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1010436351" sldId="214748365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951125480" sldId="214748365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1171109742" sldId="214748365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3529099178" sldId="214748365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2273958981" sldId="2147483655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2898799882" sldId="2147483656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3723668327" sldId="2147483657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3405196160" sldId="2147483658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3633071319" sldId="2147483648"/>
            <pc:sldLayoutMk cId="1777083407" sldId="2147483659"/>
          </pc:sldLayoutMkLst>
        </pc:sldLayoutChg>
      </pc:sldMasterChg>
      <pc:sldMasterChg chg="modTransition modSldLayout">
        <pc:chgData name="lola hernandez maraver" userId="4a2d97a9dbe3da1d" providerId="LiveId" clId="{85A5673D-0CAF-44A2-8A7D-D649F00C21EB}" dt="2024-07-24T14:57:30.226" v="1118"/>
        <pc:sldMasterMkLst>
          <pc:docMk/>
          <pc:sldMasterMk cId="954894421" sldId="2147483672"/>
        </pc:sldMasterMkLst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1806489604" sldId="214748367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2993372580" sldId="214748367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831940087" sldId="2147483675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3664275655" sldId="2147483676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2751384309" sldId="2147483677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1941965554" sldId="2147483678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2662279712" sldId="2147483679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289180022" sldId="2147483680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1495968196" sldId="214748368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556972803" sldId="214748368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954894421" sldId="2147483672"/>
            <pc:sldLayoutMk cId="1378651161" sldId="2147483683"/>
          </pc:sldLayoutMkLst>
        </pc:sldLayoutChg>
      </pc:sldMasterChg>
      <pc:sldMasterChg chg="modTransition modSldLayout">
        <pc:chgData name="lola hernandez maraver" userId="4a2d97a9dbe3da1d" providerId="LiveId" clId="{85A5673D-0CAF-44A2-8A7D-D649F00C21EB}" dt="2024-07-24T14:57:30.226" v="1118"/>
        <pc:sldMasterMkLst>
          <pc:docMk/>
          <pc:sldMasterMk cId="2838465171" sldId="2147483684"/>
        </pc:sldMasterMkLst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715737596" sldId="2147483685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1046644905" sldId="2147483686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2246740696" sldId="2147483687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1323236136" sldId="2147483688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708177381" sldId="2147483689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2118830310" sldId="2147483690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3317898512" sldId="214748369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2113031284" sldId="214748369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985578253" sldId="214748369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953825431" sldId="214748369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2838465171" sldId="2147483684"/>
            <pc:sldLayoutMk cId="3296398311" sldId="2147483695"/>
          </pc:sldLayoutMkLst>
        </pc:sldLayoutChg>
      </pc:sldMasterChg>
      <pc:sldMasterChg chg="modTransition modSldLayout">
        <pc:chgData name="lola hernandez maraver" userId="4a2d97a9dbe3da1d" providerId="LiveId" clId="{85A5673D-0CAF-44A2-8A7D-D649F00C21EB}" dt="2024-07-24T14:57:30.226" v="1118"/>
        <pc:sldMasterMkLst>
          <pc:docMk/>
          <pc:sldMasterMk cId="1452996359" sldId="2147483696"/>
        </pc:sldMasterMkLst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4153228137" sldId="2147483697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4069612886" sldId="2147483698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1685315627" sldId="2147483699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137340432" sldId="2147483700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209041274" sldId="214748370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196987572" sldId="214748370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3812398522" sldId="214748370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3919070253" sldId="214748370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2051640296" sldId="2147483705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2894875305" sldId="2147483706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452996359" sldId="2147483696"/>
            <pc:sldLayoutMk cId="1169816426" sldId="2147483707"/>
          </pc:sldLayoutMkLst>
        </pc:sldLayoutChg>
      </pc:sldMasterChg>
      <pc:sldMasterChg chg="modTransition modSldLayout">
        <pc:chgData name="lola hernandez maraver" userId="4a2d97a9dbe3da1d" providerId="LiveId" clId="{85A5673D-0CAF-44A2-8A7D-D649F00C21EB}" dt="2024-07-24T14:57:30.226" v="1118"/>
        <pc:sldMasterMkLst>
          <pc:docMk/>
          <pc:sldMasterMk cId="687732479" sldId="2147483708"/>
        </pc:sldMasterMkLst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3044416406" sldId="2147483709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874004759" sldId="2147483710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1292011117" sldId="214748371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2302175196" sldId="214748371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157595707" sldId="214748371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2653439966" sldId="214748371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3556357786" sldId="2147483715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2289152327" sldId="2147483716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1131577262" sldId="2147483717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3115729486" sldId="2147483718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687732479" sldId="2147483708"/>
            <pc:sldLayoutMk cId="4272125450" sldId="2147483719"/>
          </pc:sldLayoutMkLst>
        </pc:sldLayoutChg>
      </pc:sldMasterChg>
      <pc:sldMasterChg chg="modTransition modSldLayout">
        <pc:chgData name="lola hernandez maraver" userId="4a2d97a9dbe3da1d" providerId="LiveId" clId="{85A5673D-0CAF-44A2-8A7D-D649F00C21EB}" dt="2024-07-24T14:57:30.226" v="1118"/>
        <pc:sldMasterMkLst>
          <pc:docMk/>
          <pc:sldMasterMk cId="1822175520" sldId="2147483720"/>
        </pc:sldMasterMkLst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1891555121" sldId="214748372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3846764670" sldId="214748372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2559162785" sldId="214748372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3990031066" sldId="214748372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2940423816" sldId="2147483725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91694730" sldId="2147483726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383873778" sldId="2147483727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2764032364" sldId="2147483728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1606703880" sldId="2147483729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3204333838" sldId="2147483730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3078690544" sldId="2147483731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434291344" sldId="2147483732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2331603909" sldId="2147483733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551928857" sldId="2147483734"/>
          </pc:sldLayoutMkLst>
        </pc:sldLayoutChg>
        <pc:sldLayoutChg chg="modTransition">
          <pc:chgData name="lola hernandez maraver" userId="4a2d97a9dbe3da1d" providerId="LiveId" clId="{85A5673D-0CAF-44A2-8A7D-D649F00C21EB}" dt="2024-07-24T14:57:30.226" v="1118"/>
          <pc:sldLayoutMkLst>
            <pc:docMk/>
            <pc:sldMasterMk cId="1822175520" sldId="2147483720"/>
            <pc:sldLayoutMk cId="1228260112" sldId="214748373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51B65-7F55-497E-A432-2254803EA97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E69C90-53CC-4A75-8804-0816E89B6961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DEVELOPERS</a:t>
          </a:r>
          <a:endParaRPr lang="es-ES" dirty="0"/>
        </a:p>
      </dgm:t>
    </dgm:pt>
    <dgm:pt modelId="{3F5E7676-14E2-466C-B2EB-5EA0B3BCD0DE}" type="parTrans" cxnId="{F648BD2D-4B52-4E49-86DD-3B3F3CFAE82B}">
      <dgm:prSet/>
      <dgm:spPr/>
      <dgm:t>
        <a:bodyPr/>
        <a:lstStyle/>
        <a:p>
          <a:endParaRPr lang="es-ES"/>
        </a:p>
      </dgm:t>
    </dgm:pt>
    <dgm:pt modelId="{14458274-EC3A-4085-A8DA-737B1135ABDA}" type="sibTrans" cxnId="{F648BD2D-4B52-4E49-86DD-3B3F3CFAE82B}">
      <dgm:prSet/>
      <dgm:spPr/>
      <dgm:t>
        <a:bodyPr/>
        <a:lstStyle/>
        <a:p>
          <a:endParaRPr lang="es-ES"/>
        </a:p>
      </dgm:t>
    </dgm:pt>
    <dgm:pt modelId="{364B9062-E931-4426-9C5E-39E86DBF5CC0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MEDICINAL PRODUCT?</a:t>
          </a:r>
          <a:endParaRPr lang="es-ES" dirty="0"/>
        </a:p>
      </dgm:t>
    </dgm:pt>
    <dgm:pt modelId="{E971FA11-6BF3-4BFB-87EE-A0B2245FF880}" type="parTrans" cxnId="{5A5419EA-54CA-4BC5-9408-C9FEA87D4D03}">
      <dgm:prSet/>
      <dgm:spPr/>
      <dgm:t>
        <a:bodyPr/>
        <a:lstStyle/>
        <a:p>
          <a:endParaRPr lang="es-ES"/>
        </a:p>
      </dgm:t>
    </dgm:pt>
    <dgm:pt modelId="{3F48CBAD-60CC-4434-AFAE-3CCE11E8E181}" type="sibTrans" cxnId="{5A5419EA-54CA-4BC5-9408-C9FEA87D4D03}">
      <dgm:prSet/>
      <dgm:spPr/>
      <dgm:t>
        <a:bodyPr/>
        <a:lstStyle/>
        <a:p>
          <a:endParaRPr lang="es-ES"/>
        </a:p>
      </dgm:t>
    </dgm:pt>
    <dgm:pt modelId="{5DE39D86-64E6-444B-B538-123EE899CAE2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BORDERLINE PRODUCT?</a:t>
          </a:r>
          <a:endParaRPr lang="es-ES" dirty="0"/>
        </a:p>
      </dgm:t>
    </dgm:pt>
    <dgm:pt modelId="{E6648DCE-2590-4AE6-973A-75EF9F4FFCA3}" type="parTrans" cxnId="{A8F4BF4C-1AFF-4E8C-886F-3283E726436C}">
      <dgm:prSet/>
      <dgm:spPr/>
      <dgm:t>
        <a:bodyPr/>
        <a:lstStyle/>
        <a:p>
          <a:endParaRPr lang="es-ES"/>
        </a:p>
      </dgm:t>
    </dgm:pt>
    <dgm:pt modelId="{6D2C21E5-4859-4EF2-B33F-C7864FB8322C}" type="sibTrans" cxnId="{A8F4BF4C-1AFF-4E8C-886F-3283E726436C}">
      <dgm:prSet/>
      <dgm:spPr/>
      <dgm:t>
        <a:bodyPr/>
        <a:lstStyle/>
        <a:p>
          <a:endParaRPr lang="es-ES"/>
        </a:p>
      </dgm:t>
    </dgm:pt>
    <dgm:pt modelId="{E54026E5-5445-4E65-8590-05108F9D860F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SoHO?</a:t>
          </a:r>
          <a:endParaRPr lang="es-ES" dirty="0"/>
        </a:p>
      </dgm:t>
    </dgm:pt>
    <dgm:pt modelId="{ABB0109F-4D26-43B6-BB5A-33E02EE29A9A}" type="parTrans" cxnId="{7EB27BB5-9FD6-421D-A710-B341CCFA451D}">
      <dgm:prSet/>
      <dgm:spPr/>
      <dgm:t>
        <a:bodyPr/>
        <a:lstStyle/>
        <a:p>
          <a:endParaRPr lang="es-ES"/>
        </a:p>
      </dgm:t>
    </dgm:pt>
    <dgm:pt modelId="{99AE8331-4344-4044-8FF6-6E8B29CDFA44}" type="sibTrans" cxnId="{7EB27BB5-9FD6-421D-A710-B341CCFA451D}">
      <dgm:prSet/>
      <dgm:spPr/>
      <dgm:t>
        <a:bodyPr/>
        <a:lstStyle/>
        <a:p>
          <a:endParaRPr lang="es-ES"/>
        </a:p>
      </dgm:t>
    </dgm:pt>
    <dgm:pt modelId="{F2713B2E-28B3-41C8-B3E2-47B7B9A47AFD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CAT*</a:t>
          </a:r>
          <a:endParaRPr lang="es-ES" dirty="0"/>
        </a:p>
      </dgm:t>
    </dgm:pt>
    <dgm:pt modelId="{47851A09-40F9-4B7B-8B54-D01A97505EAF}" type="parTrans" cxnId="{B5B94E7E-CFC9-4BB3-85FD-2AC57771A457}">
      <dgm:prSet/>
      <dgm:spPr/>
      <dgm:t>
        <a:bodyPr/>
        <a:lstStyle/>
        <a:p>
          <a:endParaRPr lang="es-ES"/>
        </a:p>
      </dgm:t>
    </dgm:pt>
    <dgm:pt modelId="{632F8AC4-81E7-4549-9B92-C89E48179A39}" type="sibTrans" cxnId="{B5B94E7E-CFC9-4BB3-85FD-2AC57771A457}">
      <dgm:prSet/>
      <dgm:spPr/>
      <dgm:t>
        <a:bodyPr/>
        <a:lstStyle/>
        <a:p>
          <a:endParaRPr lang="es-ES"/>
        </a:p>
      </dgm:t>
    </dgm:pt>
    <dgm:pt modelId="{4DF9B2BB-2803-4E38-A76D-7197700F2A76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dirty="0" smtClean="0"/>
            <a:t>RISK FOR </a:t>
          </a:r>
          <a:r>
            <a:rPr lang="es-ES" b="1" dirty="0" smtClean="0"/>
            <a:t>OVERCLASSIFICATION </a:t>
          </a:r>
          <a:r>
            <a:rPr lang="es-ES" dirty="0" smtClean="0"/>
            <a:t>AS MEDICINAL PRODUCT</a:t>
          </a:r>
          <a:endParaRPr lang="es-ES" dirty="0"/>
        </a:p>
      </dgm:t>
    </dgm:pt>
    <dgm:pt modelId="{0F72BC99-AA33-4660-B278-234855C39618}" type="parTrans" cxnId="{E5DC3836-5948-4736-A715-956E94EA1435}">
      <dgm:prSet/>
      <dgm:spPr/>
      <dgm:t>
        <a:bodyPr/>
        <a:lstStyle/>
        <a:p>
          <a:endParaRPr lang="es-ES"/>
        </a:p>
      </dgm:t>
    </dgm:pt>
    <dgm:pt modelId="{62FC3A45-BEEC-45CE-88EB-94E115F8488D}" type="sibTrans" cxnId="{E5DC3836-5948-4736-A715-956E94EA1435}">
      <dgm:prSet/>
      <dgm:spPr/>
      <dgm:t>
        <a:bodyPr/>
        <a:lstStyle/>
        <a:p>
          <a:endParaRPr lang="es-ES"/>
        </a:p>
      </dgm:t>
    </dgm:pt>
    <dgm:pt modelId="{421AFBC6-871A-4153-8BB6-394CEF24A219}" type="pres">
      <dgm:prSet presAssocID="{63051B65-7F55-497E-A432-2254803EA97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F23983E-5976-48EE-B152-55D2F070B8A8}" type="pres">
      <dgm:prSet presAssocID="{D9E69C90-53CC-4A75-8804-0816E89B6961}" presName="vertOne" presStyleCnt="0"/>
      <dgm:spPr/>
    </dgm:pt>
    <dgm:pt modelId="{D693453E-9BFE-4422-A1A3-242A61720D77}" type="pres">
      <dgm:prSet presAssocID="{D9E69C90-53CC-4A75-8804-0816E89B696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8B9CDB-A96E-402E-9426-3FCC49FFDA27}" type="pres">
      <dgm:prSet presAssocID="{D9E69C90-53CC-4A75-8804-0816E89B6961}" presName="parTransOne" presStyleCnt="0"/>
      <dgm:spPr/>
    </dgm:pt>
    <dgm:pt modelId="{C69AE480-9076-49CC-B3E1-546B05F61A40}" type="pres">
      <dgm:prSet presAssocID="{D9E69C90-53CC-4A75-8804-0816E89B6961}" presName="horzOne" presStyleCnt="0"/>
      <dgm:spPr/>
    </dgm:pt>
    <dgm:pt modelId="{80334727-D29A-4C8D-B421-F6C12EA0C572}" type="pres">
      <dgm:prSet presAssocID="{364B9062-E931-4426-9C5E-39E86DBF5CC0}" presName="vertTwo" presStyleCnt="0"/>
      <dgm:spPr/>
    </dgm:pt>
    <dgm:pt modelId="{B88B5C0A-F07E-4915-9892-0D91D292410C}" type="pres">
      <dgm:prSet presAssocID="{364B9062-E931-4426-9C5E-39E86DBF5CC0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198045-78D6-4DE2-AA83-809D65E26AAF}" type="pres">
      <dgm:prSet presAssocID="{364B9062-E931-4426-9C5E-39E86DBF5CC0}" presName="parTransTwo" presStyleCnt="0"/>
      <dgm:spPr/>
    </dgm:pt>
    <dgm:pt modelId="{1044B313-AF19-46F0-8F6B-B2F5C8F154BC}" type="pres">
      <dgm:prSet presAssocID="{364B9062-E931-4426-9C5E-39E86DBF5CC0}" presName="horzTwo" presStyleCnt="0"/>
      <dgm:spPr/>
    </dgm:pt>
    <dgm:pt modelId="{CDA273D7-EA43-4AF6-88E2-AD59BD8D0D71}" type="pres">
      <dgm:prSet presAssocID="{F2713B2E-28B3-41C8-B3E2-47B7B9A47AFD}" presName="vertThree" presStyleCnt="0"/>
      <dgm:spPr/>
    </dgm:pt>
    <dgm:pt modelId="{08E3C3A0-AC40-4A0B-8A6B-C937768D2A87}" type="pres">
      <dgm:prSet presAssocID="{F2713B2E-28B3-41C8-B3E2-47B7B9A47AFD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F97786-E4F0-4E8F-A40D-985A9DDCB360}" type="pres">
      <dgm:prSet presAssocID="{F2713B2E-28B3-41C8-B3E2-47B7B9A47AFD}" presName="parTransThree" presStyleCnt="0"/>
      <dgm:spPr/>
    </dgm:pt>
    <dgm:pt modelId="{04F6413A-0703-41AD-A8AD-1DC9A68D4C51}" type="pres">
      <dgm:prSet presAssocID="{F2713B2E-28B3-41C8-B3E2-47B7B9A47AFD}" presName="horzThree" presStyleCnt="0"/>
      <dgm:spPr/>
    </dgm:pt>
    <dgm:pt modelId="{9B50BCAB-AA37-4CAE-AC3D-FDB956B94A6C}" type="pres">
      <dgm:prSet presAssocID="{4DF9B2BB-2803-4E38-A76D-7197700F2A76}" presName="vertFour" presStyleCnt="0">
        <dgm:presLayoutVars>
          <dgm:chPref val="3"/>
        </dgm:presLayoutVars>
      </dgm:prSet>
      <dgm:spPr/>
    </dgm:pt>
    <dgm:pt modelId="{CAB4B36A-3062-4FD7-80D7-EA47EC76030F}" type="pres">
      <dgm:prSet presAssocID="{4DF9B2BB-2803-4E38-A76D-7197700F2A76}" presName="txFour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92B6DC-7FB0-49B0-BF3A-A93E4D8ACEC7}" type="pres">
      <dgm:prSet presAssocID="{4DF9B2BB-2803-4E38-A76D-7197700F2A76}" presName="horzFour" presStyleCnt="0"/>
      <dgm:spPr/>
    </dgm:pt>
    <dgm:pt modelId="{E9E777E2-B9F6-4424-9AB6-FB6B3369D116}" type="pres">
      <dgm:prSet presAssocID="{3F48CBAD-60CC-4434-AFAE-3CCE11E8E181}" presName="sibSpaceTwo" presStyleCnt="0"/>
      <dgm:spPr/>
    </dgm:pt>
    <dgm:pt modelId="{A2A43B1C-09C1-4F08-B85E-83FE939E7284}" type="pres">
      <dgm:prSet presAssocID="{5DE39D86-64E6-444B-B538-123EE899CAE2}" presName="vertTwo" presStyleCnt="0"/>
      <dgm:spPr/>
    </dgm:pt>
    <dgm:pt modelId="{2B1F0B16-DAB7-43D5-8659-5EEEC91FF0D1}" type="pres">
      <dgm:prSet presAssocID="{5DE39D86-64E6-444B-B538-123EE899CAE2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BC738F-159D-4FDB-9321-F69E326DF775}" type="pres">
      <dgm:prSet presAssocID="{5DE39D86-64E6-444B-B538-123EE899CAE2}" presName="horzTwo" presStyleCnt="0"/>
      <dgm:spPr/>
    </dgm:pt>
    <dgm:pt modelId="{871C612E-E1F7-41ED-9E74-A8E2E3436613}" type="pres">
      <dgm:prSet presAssocID="{6D2C21E5-4859-4EF2-B33F-C7864FB8322C}" presName="sibSpaceTwo" presStyleCnt="0"/>
      <dgm:spPr/>
    </dgm:pt>
    <dgm:pt modelId="{CC62833C-CAB8-4A3B-BF8D-01A80BCE10F2}" type="pres">
      <dgm:prSet presAssocID="{E54026E5-5445-4E65-8590-05108F9D860F}" presName="vertTwo" presStyleCnt="0"/>
      <dgm:spPr/>
    </dgm:pt>
    <dgm:pt modelId="{4D1350A4-3A61-4E81-BEAD-BB4C3CCA84C8}" type="pres">
      <dgm:prSet presAssocID="{E54026E5-5445-4E65-8590-05108F9D860F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51F144-8043-4084-8172-379A82927517}" type="pres">
      <dgm:prSet presAssocID="{E54026E5-5445-4E65-8590-05108F9D860F}" presName="horzTwo" presStyleCnt="0"/>
      <dgm:spPr/>
    </dgm:pt>
  </dgm:ptLst>
  <dgm:cxnLst>
    <dgm:cxn modelId="{15DC53E4-A431-4DCB-B59C-FBCB3EF22925}" type="presOf" srcId="{364B9062-E931-4426-9C5E-39E86DBF5CC0}" destId="{B88B5C0A-F07E-4915-9892-0D91D292410C}" srcOrd="0" destOrd="0" presId="urn:microsoft.com/office/officeart/2005/8/layout/hierarchy4"/>
    <dgm:cxn modelId="{D541A031-24ED-449E-AC3C-8360DAD7CD9C}" type="presOf" srcId="{F2713B2E-28B3-41C8-B3E2-47B7B9A47AFD}" destId="{08E3C3A0-AC40-4A0B-8A6B-C937768D2A87}" srcOrd="0" destOrd="0" presId="urn:microsoft.com/office/officeart/2005/8/layout/hierarchy4"/>
    <dgm:cxn modelId="{0C931D02-81BF-4EB9-98F8-1CB0135D6E0F}" type="presOf" srcId="{63051B65-7F55-497E-A432-2254803EA97B}" destId="{421AFBC6-871A-4153-8BB6-394CEF24A219}" srcOrd="0" destOrd="0" presId="urn:microsoft.com/office/officeart/2005/8/layout/hierarchy4"/>
    <dgm:cxn modelId="{264B91AC-96A8-447E-A720-ADE38E216545}" type="presOf" srcId="{D9E69C90-53CC-4A75-8804-0816E89B6961}" destId="{D693453E-9BFE-4422-A1A3-242A61720D77}" srcOrd="0" destOrd="0" presId="urn:microsoft.com/office/officeart/2005/8/layout/hierarchy4"/>
    <dgm:cxn modelId="{F648BD2D-4B52-4E49-86DD-3B3F3CFAE82B}" srcId="{63051B65-7F55-497E-A432-2254803EA97B}" destId="{D9E69C90-53CC-4A75-8804-0816E89B6961}" srcOrd="0" destOrd="0" parTransId="{3F5E7676-14E2-466C-B2EB-5EA0B3BCD0DE}" sibTransId="{14458274-EC3A-4085-A8DA-737B1135ABDA}"/>
    <dgm:cxn modelId="{A8F4BF4C-1AFF-4E8C-886F-3283E726436C}" srcId="{D9E69C90-53CC-4A75-8804-0816E89B6961}" destId="{5DE39D86-64E6-444B-B538-123EE899CAE2}" srcOrd="1" destOrd="0" parTransId="{E6648DCE-2590-4AE6-973A-75EF9F4FFCA3}" sibTransId="{6D2C21E5-4859-4EF2-B33F-C7864FB8322C}"/>
    <dgm:cxn modelId="{5A5419EA-54CA-4BC5-9408-C9FEA87D4D03}" srcId="{D9E69C90-53CC-4A75-8804-0816E89B6961}" destId="{364B9062-E931-4426-9C5E-39E86DBF5CC0}" srcOrd="0" destOrd="0" parTransId="{E971FA11-6BF3-4BFB-87EE-A0B2245FF880}" sibTransId="{3F48CBAD-60CC-4434-AFAE-3CCE11E8E181}"/>
    <dgm:cxn modelId="{E5DC3836-5948-4736-A715-956E94EA1435}" srcId="{F2713B2E-28B3-41C8-B3E2-47B7B9A47AFD}" destId="{4DF9B2BB-2803-4E38-A76D-7197700F2A76}" srcOrd="0" destOrd="0" parTransId="{0F72BC99-AA33-4660-B278-234855C39618}" sibTransId="{62FC3A45-BEEC-45CE-88EB-94E115F8488D}"/>
    <dgm:cxn modelId="{1AB71DF5-4302-41AF-9559-BFEEE62C6A29}" type="presOf" srcId="{5DE39D86-64E6-444B-B538-123EE899CAE2}" destId="{2B1F0B16-DAB7-43D5-8659-5EEEC91FF0D1}" srcOrd="0" destOrd="0" presId="urn:microsoft.com/office/officeart/2005/8/layout/hierarchy4"/>
    <dgm:cxn modelId="{FE8F599C-0091-4E5D-8103-906F634CC607}" type="presOf" srcId="{E54026E5-5445-4E65-8590-05108F9D860F}" destId="{4D1350A4-3A61-4E81-BEAD-BB4C3CCA84C8}" srcOrd="0" destOrd="0" presId="urn:microsoft.com/office/officeart/2005/8/layout/hierarchy4"/>
    <dgm:cxn modelId="{7EB27BB5-9FD6-421D-A710-B341CCFA451D}" srcId="{D9E69C90-53CC-4A75-8804-0816E89B6961}" destId="{E54026E5-5445-4E65-8590-05108F9D860F}" srcOrd="2" destOrd="0" parTransId="{ABB0109F-4D26-43B6-BB5A-33E02EE29A9A}" sibTransId="{99AE8331-4344-4044-8FF6-6E8B29CDFA44}"/>
    <dgm:cxn modelId="{B5B94E7E-CFC9-4BB3-85FD-2AC57771A457}" srcId="{364B9062-E931-4426-9C5E-39E86DBF5CC0}" destId="{F2713B2E-28B3-41C8-B3E2-47B7B9A47AFD}" srcOrd="0" destOrd="0" parTransId="{47851A09-40F9-4B7B-8B54-D01A97505EAF}" sibTransId="{632F8AC4-81E7-4549-9B92-C89E48179A39}"/>
    <dgm:cxn modelId="{DC4587F6-F711-443D-84FC-6B06BDBE6468}" type="presOf" srcId="{4DF9B2BB-2803-4E38-A76D-7197700F2A76}" destId="{CAB4B36A-3062-4FD7-80D7-EA47EC76030F}" srcOrd="0" destOrd="0" presId="urn:microsoft.com/office/officeart/2005/8/layout/hierarchy4"/>
    <dgm:cxn modelId="{AEE9B41C-DD0E-4A04-A0A5-C8943378AB0C}" type="presParOf" srcId="{421AFBC6-871A-4153-8BB6-394CEF24A219}" destId="{7F23983E-5976-48EE-B152-55D2F070B8A8}" srcOrd="0" destOrd="0" presId="urn:microsoft.com/office/officeart/2005/8/layout/hierarchy4"/>
    <dgm:cxn modelId="{D303C983-FB93-402F-B67F-7139A1F433F6}" type="presParOf" srcId="{7F23983E-5976-48EE-B152-55D2F070B8A8}" destId="{D693453E-9BFE-4422-A1A3-242A61720D77}" srcOrd="0" destOrd="0" presId="urn:microsoft.com/office/officeart/2005/8/layout/hierarchy4"/>
    <dgm:cxn modelId="{B7FAF95C-93C4-4763-8301-9F50A4532C1F}" type="presParOf" srcId="{7F23983E-5976-48EE-B152-55D2F070B8A8}" destId="{7D8B9CDB-A96E-402E-9426-3FCC49FFDA27}" srcOrd="1" destOrd="0" presId="urn:microsoft.com/office/officeart/2005/8/layout/hierarchy4"/>
    <dgm:cxn modelId="{54A3DED7-29EC-4056-91A4-C7A45DCFCE96}" type="presParOf" srcId="{7F23983E-5976-48EE-B152-55D2F070B8A8}" destId="{C69AE480-9076-49CC-B3E1-546B05F61A40}" srcOrd="2" destOrd="0" presId="urn:microsoft.com/office/officeart/2005/8/layout/hierarchy4"/>
    <dgm:cxn modelId="{AF9AE5FC-7732-4015-A07E-8186C4DE54C8}" type="presParOf" srcId="{C69AE480-9076-49CC-B3E1-546B05F61A40}" destId="{80334727-D29A-4C8D-B421-F6C12EA0C572}" srcOrd="0" destOrd="0" presId="urn:microsoft.com/office/officeart/2005/8/layout/hierarchy4"/>
    <dgm:cxn modelId="{1EE6CDFD-89E0-4D2B-964D-017DC4CAD535}" type="presParOf" srcId="{80334727-D29A-4C8D-B421-F6C12EA0C572}" destId="{B88B5C0A-F07E-4915-9892-0D91D292410C}" srcOrd="0" destOrd="0" presId="urn:microsoft.com/office/officeart/2005/8/layout/hierarchy4"/>
    <dgm:cxn modelId="{A4722587-868D-4656-9A28-1D2F4ED0504D}" type="presParOf" srcId="{80334727-D29A-4C8D-B421-F6C12EA0C572}" destId="{5F198045-78D6-4DE2-AA83-809D65E26AAF}" srcOrd="1" destOrd="0" presId="urn:microsoft.com/office/officeart/2005/8/layout/hierarchy4"/>
    <dgm:cxn modelId="{3BC94724-1B21-48F7-9481-2C5B4DD16CDC}" type="presParOf" srcId="{80334727-D29A-4C8D-B421-F6C12EA0C572}" destId="{1044B313-AF19-46F0-8F6B-B2F5C8F154BC}" srcOrd="2" destOrd="0" presId="urn:microsoft.com/office/officeart/2005/8/layout/hierarchy4"/>
    <dgm:cxn modelId="{58A9900F-78D3-44D1-8F27-BD76DA57CB30}" type="presParOf" srcId="{1044B313-AF19-46F0-8F6B-B2F5C8F154BC}" destId="{CDA273D7-EA43-4AF6-88E2-AD59BD8D0D71}" srcOrd="0" destOrd="0" presId="urn:microsoft.com/office/officeart/2005/8/layout/hierarchy4"/>
    <dgm:cxn modelId="{D45A8580-8CA4-4ECE-9DB3-E2EA992508DF}" type="presParOf" srcId="{CDA273D7-EA43-4AF6-88E2-AD59BD8D0D71}" destId="{08E3C3A0-AC40-4A0B-8A6B-C937768D2A87}" srcOrd="0" destOrd="0" presId="urn:microsoft.com/office/officeart/2005/8/layout/hierarchy4"/>
    <dgm:cxn modelId="{4A131AD1-2FE7-4DC6-A7DA-CA14246E8E63}" type="presParOf" srcId="{CDA273D7-EA43-4AF6-88E2-AD59BD8D0D71}" destId="{17F97786-E4F0-4E8F-A40D-985A9DDCB360}" srcOrd="1" destOrd="0" presId="urn:microsoft.com/office/officeart/2005/8/layout/hierarchy4"/>
    <dgm:cxn modelId="{1FE032FA-C8B4-448F-BF37-95A35E796A2C}" type="presParOf" srcId="{CDA273D7-EA43-4AF6-88E2-AD59BD8D0D71}" destId="{04F6413A-0703-41AD-A8AD-1DC9A68D4C51}" srcOrd="2" destOrd="0" presId="urn:microsoft.com/office/officeart/2005/8/layout/hierarchy4"/>
    <dgm:cxn modelId="{21B2D274-D562-466E-BD08-131694668640}" type="presParOf" srcId="{04F6413A-0703-41AD-A8AD-1DC9A68D4C51}" destId="{9B50BCAB-AA37-4CAE-AC3D-FDB956B94A6C}" srcOrd="0" destOrd="0" presId="urn:microsoft.com/office/officeart/2005/8/layout/hierarchy4"/>
    <dgm:cxn modelId="{6D98D581-7C3B-48A3-B07B-B9BF704A488C}" type="presParOf" srcId="{9B50BCAB-AA37-4CAE-AC3D-FDB956B94A6C}" destId="{CAB4B36A-3062-4FD7-80D7-EA47EC76030F}" srcOrd="0" destOrd="0" presId="urn:microsoft.com/office/officeart/2005/8/layout/hierarchy4"/>
    <dgm:cxn modelId="{59A35438-2C83-49EA-A9FA-ED457312D4EC}" type="presParOf" srcId="{9B50BCAB-AA37-4CAE-AC3D-FDB956B94A6C}" destId="{3692B6DC-7FB0-49B0-BF3A-A93E4D8ACEC7}" srcOrd="1" destOrd="0" presId="urn:microsoft.com/office/officeart/2005/8/layout/hierarchy4"/>
    <dgm:cxn modelId="{BBA8CD4B-6628-408B-9890-C8051C5DA5B3}" type="presParOf" srcId="{C69AE480-9076-49CC-B3E1-546B05F61A40}" destId="{E9E777E2-B9F6-4424-9AB6-FB6B3369D116}" srcOrd="1" destOrd="0" presId="urn:microsoft.com/office/officeart/2005/8/layout/hierarchy4"/>
    <dgm:cxn modelId="{6A776AD4-13D3-4AD3-A034-A0F226B74A12}" type="presParOf" srcId="{C69AE480-9076-49CC-B3E1-546B05F61A40}" destId="{A2A43B1C-09C1-4F08-B85E-83FE939E7284}" srcOrd="2" destOrd="0" presId="urn:microsoft.com/office/officeart/2005/8/layout/hierarchy4"/>
    <dgm:cxn modelId="{3F3D719E-1946-41C8-960E-1774A5BFDCB5}" type="presParOf" srcId="{A2A43B1C-09C1-4F08-B85E-83FE939E7284}" destId="{2B1F0B16-DAB7-43D5-8659-5EEEC91FF0D1}" srcOrd="0" destOrd="0" presId="urn:microsoft.com/office/officeart/2005/8/layout/hierarchy4"/>
    <dgm:cxn modelId="{CBA4E0F0-B766-44E1-AB7C-1FA2E3610AB4}" type="presParOf" srcId="{A2A43B1C-09C1-4F08-B85E-83FE939E7284}" destId="{F5BC738F-159D-4FDB-9321-F69E326DF775}" srcOrd="1" destOrd="0" presId="urn:microsoft.com/office/officeart/2005/8/layout/hierarchy4"/>
    <dgm:cxn modelId="{BB921303-51B9-40E3-AE56-232E0E67DE4B}" type="presParOf" srcId="{C69AE480-9076-49CC-B3E1-546B05F61A40}" destId="{871C612E-E1F7-41ED-9E74-A8E2E3436613}" srcOrd="3" destOrd="0" presId="urn:microsoft.com/office/officeart/2005/8/layout/hierarchy4"/>
    <dgm:cxn modelId="{1A4D0084-42F8-47AD-83BD-77B27706A2E9}" type="presParOf" srcId="{C69AE480-9076-49CC-B3E1-546B05F61A40}" destId="{CC62833C-CAB8-4A3B-BF8D-01A80BCE10F2}" srcOrd="4" destOrd="0" presId="urn:microsoft.com/office/officeart/2005/8/layout/hierarchy4"/>
    <dgm:cxn modelId="{6BD99D27-CA72-4F45-8E17-6132E348C93E}" type="presParOf" srcId="{CC62833C-CAB8-4A3B-BF8D-01A80BCE10F2}" destId="{4D1350A4-3A61-4E81-BEAD-BB4C3CCA84C8}" srcOrd="0" destOrd="0" presId="urn:microsoft.com/office/officeart/2005/8/layout/hierarchy4"/>
    <dgm:cxn modelId="{3D66B992-9732-4E7A-B599-A20FBB1CB32C}" type="presParOf" srcId="{CC62833C-CAB8-4A3B-BF8D-01A80BCE10F2}" destId="{6A51F144-8043-4084-8172-379A8292751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A2E1DA-7846-48F4-AF65-E832787388FA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16258C39-8ECC-4509-8890-BB32AA61248C}">
      <dgm:prSet phldrT="[Texto]"/>
      <dgm:spPr/>
      <dgm:t>
        <a:bodyPr/>
        <a:lstStyle/>
        <a:p>
          <a:r>
            <a:rPr lang="es-ES" dirty="0" smtClean="0"/>
            <a:t>SETTING ETHICAL BOUNDARIES ON ACCESS TO SBT </a:t>
          </a:r>
          <a:endParaRPr lang="es-ES" dirty="0"/>
        </a:p>
      </dgm:t>
    </dgm:pt>
    <dgm:pt modelId="{70C2726E-CFC4-4F95-9B3C-24961713FDE4}" type="parTrans" cxnId="{44B84D19-90D8-4566-B5B2-552B3F3196EF}">
      <dgm:prSet/>
      <dgm:spPr/>
      <dgm:t>
        <a:bodyPr/>
        <a:lstStyle/>
        <a:p>
          <a:endParaRPr lang="es-ES"/>
        </a:p>
      </dgm:t>
    </dgm:pt>
    <dgm:pt modelId="{15281C0B-0083-4F63-89D8-24DB1BD937CA}" type="sibTrans" cxnId="{44B84D19-90D8-4566-B5B2-552B3F3196EF}">
      <dgm:prSet/>
      <dgm:spPr/>
      <dgm:t>
        <a:bodyPr/>
        <a:lstStyle/>
        <a:p>
          <a:endParaRPr lang="es-ES"/>
        </a:p>
      </dgm:t>
    </dgm:pt>
    <dgm:pt modelId="{5CC82E08-1289-4A2B-A74C-B3AF29D28A4D}">
      <dgm:prSet phldrT="[Texto]"/>
      <dgm:spPr/>
      <dgm:t>
        <a:bodyPr/>
        <a:lstStyle/>
        <a:p>
          <a:r>
            <a:rPr lang="es-ES" dirty="0" smtClean="0"/>
            <a:t>Procedural </a:t>
          </a:r>
          <a:r>
            <a:rPr lang="es-ES" dirty="0" err="1" smtClean="0"/>
            <a:t>justice</a:t>
          </a:r>
          <a:r>
            <a:rPr lang="es-ES" dirty="0" smtClean="0"/>
            <a:t>: </a:t>
          </a:r>
          <a:r>
            <a:rPr lang="es-ES" dirty="0" err="1" smtClean="0"/>
            <a:t>transparency-impartiality-consistency-accountability</a:t>
          </a:r>
          <a:r>
            <a:rPr lang="es-ES" dirty="0" smtClean="0"/>
            <a:t> </a:t>
          </a:r>
          <a:r>
            <a:rPr lang="es-ES" dirty="0" err="1" smtClean="0"/>
            <a:t>for</a:t>
          </a:r>
          <a:r>
            <a:rPr lang="es-ES" dirty="0" smtClean="0"/>
            <a:t> </a:t>
          </a:r>
          <a:r>
            <a:rPr lang="es-ES" dirty="0" err="1" smtClean="0"/>
            <a:t>exceptions</a:t>
          </a:r>
          <a:endParaRPr lang="es-ES" dirty="0"/>
        </a:p>
      </dgm:t>
    </dgm:pt>
    <dgm:pt modelId="{345505B9-8F14-4400-8C29-3F79084CD0D1}" type="parTrans" cxnId="{92466A8E-5FAD-40B8-914D-4A2CD5CA87EB}">
      <dgm:prSet/>
      <dgm:spPr/>
      <dgm:t>
        <a:bodyPr/>
        <a:lstStyle/>
        <a:p>
          <a:endParaRPr lang="es-ES"/>
        </a:p>
      </dgm:t>
    </dgm:pt>
    <dgm:pt modelId="{B5C76472-CF08-480F-A3BA-E922B87B4B03}" type="sibTrans" cxnId="{92466A8E-5FAD-40B8-914D-4A2CD5CA87EB}">
      <dgm:prSet/>
      <dgm:spPr/>
      <dgm:t>
        <a:bodyPr/>
        <a:lstStyle/>
        <a:p>
          <a:endParaRPr lang="es-ES"/>
        </a:p>
      </dgm:t>
    </dgm:pt>
    <dgm:pt modelId="{A966FEFA-DEF1-4776-AD1D-F1D5E4E7CBD1}">
      <dgm:prSet phldrT="[Texto]"/>
      <dgm:spPr/>
      <dgm:t>
        <a:bodyPr/>
        <a:lstStyle/>
        <a:p>
          <a:r>
            <a:rPr lang="es-ES" dirty="0" err="1" smtClean="0"/>
            <a:t>Optimize</a:t>
          </a:r>
          <a:r>
            <a:rPr lang="es-ES" dirty="0" smtClean="0"/>
            <a:t> </a:t>
          </a:r>
          <a:r>
            <a:rPr lang="es-ES" dirty="0" err="1" smtClean="0"/>
            <a:t>therapeutic</a:t>
          </a:r>
          <a:r>
            <a:rPr lang="es-ES" dirty="0" smtClean="0"/>
            <a:t> </a:t>
          </a:r>
          <a:r>
            <a:rPr lang="es-ES" dirty="0" err="1" smtClean="0"/>
            <a:t>benefit</a:t>
          </a:r>
          <a:endParaRPr lang="es-ES" dirty="0"/>
        </a:p>
      </dgm:t>
    </dgm:pt>
    <dgm:pt modelId="{84FC8D59-6F9B-421E-A647-D095311288B2}" type="parTrans" cxnId="{5930AB2F-6809-4921-94DD-C5A0E5BDE04D}">
      <dgm:prSet/>
      <dgm:spPr/>
      <dgm:t>
        <a:bodyPr/>
        <a:lstStyle/>
        <a:p>
          <a:endParaRPr lang="es-ES"/>
        </a:p>
      </dgm:t>
    </dgm:pt>
    <dgm:pt modelId="{52F204B3-D56A-4768-964D-B898C80874DC}" type="sibTrans" cxnId="{5930AB2F-6809-4921-94DD-C5A0E5BDE04D}">
      <dgm:prSet/>
      <dgm:spPr/>
      <dgm:t>
        <a:bodyPr/>
        <a:lstStyle/>
        <a:p>
          <a:endParaRPr lang="es-ES"/>
        </a:p>
      </dgm:t>
    </dgm:pt>
    <dgm:pt modelId="{6EE7DD68-F885-4C9F-A7CF-BF8E261D6C37}">
      <dgm:prSet phldrT="[Texto]"/>
      <dgm:spPr/>
      <dgm:t>
        <a:bodyPr/>
        <a:lstStyle/>
        <a:p>
          <a:r>
            <a:rPr lang="es-ES" dirty="0" err="1" smtClean="0"/>
            <a:t>Strive</a:t>
          </a:r>
          <a:r>
            <a:rPr lang="es-ES" dirty="0" smtClean="0"/>
            <a:t> </a:t>
          </a:r>
          <a:r>
            <a:rPr lang="es-ES" dirty="0" err="1" smtClean="0"/>
            <a:t>for</a:t>
          </a:r>
          <a:r>
            <a:rPr lang="es-ES" dirty="0" smtClean="0"/>
            <a:t> </a:t>
          </a:r>
          <a:r>
            <a:rPr lang="es-ES" dirty="0" err="1" smtClean="0"/>
            <a:t>self</a:t>
          </a:r>
          <a:r>
            <a:rPr lang="es-ES" dirty="0" smtClean="0"/>
            <a:t> </a:t>
          </a:r>
          <a:r>
            <a:rPr lang="es-ES" dirty="0" err="1" smtClean="0"/>
            <a:t>sufficiency</a:t>
          </a:r>
          <a:endParaRPr lang="es-ES" dirty="0"/>
        </a:p>
      </dgm:t>
    </dgm:pt>
    <dgm:pt modelId="{93E00FB1-1D61-4FCD-A66D-3F598A2D55D3}" type="parTrans" cxnId="{E70CBE75-A0BD-4460-9084-88D93BD4E695}">
      <dgm:prSet/>
      <dgm:spPr/>
      <dgm:t>
        <a:bodyPr/>
        <a:lstStyle/>
        <a:p>
          <a:endParaRPr lang="es-ES"/>
        </a:p>
      </dgm:t>
    </dgm:pt>
    <dgm:pt modelId="{21903844-A02E-4CD9-BCFE-5B3D6DE22107}" type="sibTrans" cxnId="{E70CBE75-A0BD-4460-9084-88D93BD4E695}">
      <dgm:prSet/>
      <dgm:spPr/>
      <dgm:t>
        <a:bodyPr/>
        <a:lstStyle/>
        <a:p>
          <a:endParaRPr lang="es-ES"/>
        </a:p>
      </dgm:t>
    </dgm:pt>
    <dgm:pt modelId="{BAF01494-DB17-4C19-94B9-B67B7CCE5724}">
      <dgm:prSet phldrT="[Texto]"/>
      <dgm:spPr/>
      <dgm:t>
        <a:bodyPr/>
        <a:lstStyle/>
        <a:p>
          <a:endParaRPr lang="es-ES" dirty="0"/>
        </a:p>
      </dgm:t>
    </dgm:pt>
    <dgm:pt modelId="{B5F9CB02-377F-4B91-9039-0881D5F8D012}" type="parTrans" cxnId="{B2FA562D-555B-43AE-A6A3-CF598E80A02B}">
      <dgm:prSet/>
      <dgm:spPr/>
      <dgm:t>
        <a:bodyPr/>
        <a:lstStyle/>
        <a:p>
          <a:endParaRPr lang="es-ES"/>
        </a:p>
      </dgm:t>
    </dgm:pt>
    <dgm:pt modelId="{E77B6009-2B05-40EA-ACAC-5D4635AFDD81}" type="sibTrans" cxnId="{B2FA562D-555B-43AE-A6A3-CF598E80A02B}">
      <dgm:prSet/>
      <dgm:spPr/>
      <dgm:t>
        <a:bodyPr/>
        <a:lstStyle/>
        <a:p>
          <a:endParaRPr lang="es-ES"/>
        </a:p>
      </dgm:t>
    </dgm:pt>
    <dgm:pt modelId="{06160F00-CA76-474A-B19B-D0E7868B97A7}">
      <dgm:prSet phldrT="[Texto]"/>
      <dgm:spPr/>
      <dgm:t>
        <a:bodyPr/>
        <a:lstStyle/>
        <a:p>
          <a:r>
            <a:rPr lang="es-ES" dirty="0" smtClean="0"/>
            <a:t>Cross-</a:t>
          </a:r>
          <a:r>
            <a:rPr lang="es-ES" dirty="0" err="1" smtClean="0"/>
            <a:t>border</a:t>
          </a:r>
          <a:r>
            <a:rPr lang="es-ES" dirty="0" smtClean="0"/>
            <a:t> </a:t>
          </a:r>
          <a:r>
            <a:rPr lang="es-ES" dirty="0" err="1" smtClean="0"/>
            <a:t>collaboration</a:t>
          </a:r>
          <a:r>
            <a:rPr lang="es-ES" dirty="0" smtClean="0"/>
            <a:t>: </a:t>
          </a:r>
          <a:r>
            <a:rPr lang="es-ES" dirty="0" err="1" smtClean="0"/>
            <a:t>agreements</a:t>
          </a:r>
          <a:r>
            <a:rPr lang="es-ES" dirty="0" smtClean="0"/>
            <a:t>, responses </a:t>
          </a:r>
          <a:r>
            <a:rPr lang="es-ES" dirty="0" err="1" smtClean="0"/>
            <a:t>to</a:t>
          </a:r>
          <a:r>
            <a:rPr lang="es-ES" dirty="0" smtClean="0"/>
            <a:t> regional crises, </a:t>
          </a:r>
          <a:r>
            <a:rPr lang="es-ES" dirty="0" err="1" smtClean="0"/>
            <a:t>Governance</a:t>
          </a:r>
          <a:r>
            <a:rPr lang="es-ES" dirty="0" smtClean="0"/>
            <a:t> of </a:t>
          </a:r>
          <a:r>
            <a:rPr lang="es-ES" dirty="0" err="1" smtClean="0"/>
            <a:t>international</a:t>
          </a:r>
          <a:r>
            <a:rPr lang="es-ES" dirty="0" smtClean="0"/>
            <a:t> </a:t>
          </a:r>
          <a:r>
            <a:rPr lang="es-ES" dirty="0" err="1" smtClean="0"/>
            <a:t>travel</a:t>
          </a:r>
          <a:r>
            <a:rPr lang="es-ES" dirty="0" smtClean="0"/>
            <a:t> </a:t>
          </a:r>
          <a:r>
            <a:rPr lang="es-ES" dirty="0" err="1" smtClean="0"/>
            <a:t>for</a:t>
          </a:r>
          <a:r>
            <a:rPr lang="es-ES" dirty="0" smtClean="0"/>
            <a:t> </a:t>
          </a:r>
          <a:r>
            <a:rPr lang="es-ES" dirty="0" err="1" smtClean="0"/>
            <a:t>transplant</a:t>
          </a:r>
          <a:r>
            <a:rPr lang="es-ES" dirty="0" smtClean="0"/>
            <a:t>, </a:t>
          </a:r>
          <a:r>
            <a:rPr lang="es-ES" dirty="0" err="1" smtClean="0"/>
            <a:t>criteria</a:t>
          </a:r>
          <a:r>
            <a:rPr lang="es-ES" dirty="0" smtClean="0"/>
            <a:t> </a:t>
          </a:r>
          <a:r>
            <a:rPr lang="es-ES" dirty="0" err="1" smtClean="0"/>
            <a:t>for</a:t>
          </a:r>
          <a:r>
            <a:rPr lang="es-ES" dirty="0" smtClean="0"/>
            <a:t> </a:t>
          </a:r>
          <a:r>
            <a:rPr lang="es-ES" dirty="0" err="1" smtClean="0"/>
            <a:t>import</a:t>
          </a:r>
          <a:r>
            <a:rPr lang="es-ES" dirty="0" smtClean="0"/>
            <a:t>/</a:t>
          </a:r>
          <a:r>
            <a:rPr lang="es-ES" dirty="0" err="1" smtClean="0"/>
            <a:t>export</a:t>
          </a:r>
          <a:r>
            <a:rPr lang="es-ES" dirty="0" smtClean="0"/>
            <a:t> of SBT</a:t>
          </a:r>
          <a:endParaRPr lang="es-ES" dirty="0"/>
        </a:p>
      </dgm:t>
    </dgm:pt>
    <dgm:pt modelId="{B2D4D6D5-6F98-4037-85A2-FDCC455FBBF2}" type="parTrans" cxnId="{88FECD91-E1E9-45C0-9B03-D21BE8A09C84}">
      <dgm:prSet/>
      <dgm:spPr/>
      <dgm:t>
        <a:bodyPr/>
        <a:lstStyle/>
        <a:p>
          <a:endParaRPr lang="es-ES"/>
        </a:p>
      </dgm:t>
    </dgm:pt>
    <dgm:pt modelId="{F7D7B1A2-C0AB-4A0E-97CD-C759C3E8CBE2}" type="sibTrans" cxnId="{88FECD91-E1E9-45C0-9B03-D21BE8A09C84}">
      <dgm:prSet/>
      <dgm:spPr/>
      <dgm:t>
        <a:bodyPr/>
        <a:lstStyle/>
        <a:p>
          <a:endParaRPr lang="es-ES"/>
        </a:p>
      </dgm:t>
    </dgm:pt>
    <dgm:pt modelId="{2DCFD4CA-B9BC-41E7-BA31-84A52765CAE2}">
      <dgm:prSet phldrT="[Texto]"/>
      <dgm:spPr/>
      <dgm:t>
        <a:bodyPr/>
        <a:lstStyle/>
        <a:p>
          <a:endParaRPr lang="es-ES" dirty="0"/>
        </a:p>
      </dgm:t>
    </dgm:pt>
    <dgm:pt modelId="{0DD03832-A699-4289-8F17-A041C3C5ED3B}" type="parTrans" cxnId="{A6F0410C-5630-479D-8ADD-A14CD333F41D}">
      <dgm:prSet/>
      <dgm:spPr/>
      <dgm:t>
        <a:bodyPr/>
        <a:lstStyle/>
        <a:p>
          <a:endParaRPr lang="es-ES"/>
        </a:p>
      </dgm:t>
    </dgm:pt>
    <dgm:pt modelId="{4246EE24-19CD-4CC6-B056-25C1055C94A7}" type="sibTrans" cxnId="{A6F0410C-5630-479D-8ADD-A14CD333F41D}">
      <dgm:prSet/>
      <dgm:spPr/>
      <dgm:t>
        <a:bodyPr/>
        <a:lstStyle/>
        <a:p>
          <a:endParaRPr lang="es-ES"/>
        </a:p>
      </dgm:t>
    </dgm:pt>
    <dgm:pt modelId="{D10C4E39-BED1-4ECF-9C8A-B0FFB0567466}">
      <dgm:prSet phldrT="[Texto]"/>
      <dgm:spPr/>
      <dgm:t>
        <a:bodyPr/>
        <a:lstStyle/>
        <a:p>
          <a:endParaRPr lang="es-ES" dirty="0"/>
        </a:p>
      </dgm:t>
    </dgm:pt>
    <dgm:pt modelId="{A95A7D8F-6642-4E44-A4E7-6A59BEC4D75F}" type="sibTrans" cxnId="{E9B45EB3-8D76-41E1-A87A-84C35559664D}">
      <dgm:prSet/>
      <dgm:spPr/>
      <dgm:t>
        <a:bodyPr/>
        <a:lstStyle/>
        <a:p>
          <a:endParaRPr lang="es-ES"/>
        </a:p>
      </dgm:t>
    </dgm:pt>
    <dgm:pt modelId="{F929DD96-9E0B-49CC-815B-1F3B960AA8E6}" type="parTrans" cxnId="{E9B45EB3-8D76-41E1-A87A-84C35559664D}">
      <dgm:prSet/>
      <dgm:spPr/>
      <dgm:t>
        <a:bodyPr/>
        <a:lstStyle/>
        <a:p>
          <a:endParaRPr lang="es-ES"/>
        </a:p>
      </dgm:t>
    </dgm:pt>
    <dgm:pt modelId="{91803E83-DCE0-4465-A765-B9B73BF419AC}" type="pres">
      <dgm:prSet presAssocID="{A7A2E1DA-7846-48F4-AF65-E832787388F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22BBCCFC-1015-41EC-88D7-54D84B5AE299}" type="pres">
      <dgm:prSet presAssocID="{16258C39-8ECC-4509-8890-BB32AA61248C}" presName="parenttextcomposite" presStyleCnt="0"/>
      <dgm:spPr/>
    </dgm:pt>
    <dgm:pt modelId="{8A7E184E-374B-460C-ADDA-7E9AFB5C623E}" type="pres">
      <dgm:prSet presAssocID="{16258C39-8ECC-4509-8890-BB32AA61248C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23E44C-9ED7-4BEC-90DD-4E528DC45E00}" type="pres">
      <dgm:prSet presAssocID="{16258C39-8ECC-4509-8890-BB32AA61248C}" presName="composite" presStyleCnt="0"/>
      <dgm:spPr/>
    </dgm:pt>
    <dgm:pt modelId="{4DCC5B7C-409E-4386-A5B6-1396EBDFB788}" type="pres">
      <dgm:prSet presAssocID="{16258C39-8ECC-4509-8890-BB32AA61248C}" presName="chevron1" presStyleLbl="alignNode1" presStyleIdx="0" presStyleCnt="28"/>
      <dgm:spPr/>
    </dgm:pt>
    <dgm:pt modelId="{18C8F3F7-67A8-47B4-B489-424B701F75DC}" type="pres">
      <dgm:prSet presAssocID="{16258C39-8ECC-4509-8890-BB32AA61248C}" presName="chevron2" presStyleLbl="alignNode1" presStyleIdx="1" presStyleCnt="28"/>
      <dgm:spPr/>
    </dgm:pt>
    <dgm:pt modelId="{6DC0F439-5CA0-44B2-8FEF-857C8D57148C}" type="pres">
      <dgm:prSet presAssocID="{16258C39-8ECC-4509-8890-BB32AA61248C}" presName="chevron3" presStyleLbl="alignNode1" presStyleIdx="2" presStyleCnt="28"/>
      <dgm:spPr/>
    </dgm:pt>
    <dgm:pt modelId="{94697EE5-7738-4E55-81B0-B1B6C212CE82}" type="pres">
      <dgm:prSet presAssocID="{16258C39-8ECC-4509-8890-BB32AA61248C}" presName="chevron4" presStyleLbl="alignNode1" presStyleIdx="3" presStyleCnt="28"/>
      <dgm:spPr/>
    </dgm:pt>
    <dgm:pt modelId="{BDB9C219-0292-44D1-A7A4-E491491D1417}" type="pres">
      <dgm:prSet presAssocID="{16258C39-8ECC-4509-8890-BB32AA61248C}" presName="chevron5" presStyleLbl="alignNode1" presStyleIdx="4" presStyleCnt="28"/>
      <dgm:spPr/>
    </dgm:pt>
    <dgm:pt modelId="{F44B09E1-A51C-4AF8-9855-976D2FE3491C}" type="pres">
      <dgm:prSet presAssocID="{16258C39-8ECC-4509-8890-BB32AA61248C}" presName="chevron6" presStyleLbl="alignNode1" presStyleIdx="5" presStyleCnt="28"/>
      <dgm:spPr/>
    </dgm:pt>
    <dgm:pt modelId="{CC9CD104-FDFE-4ED6-AD87-557B4872AF01}" type="pres">
      <dgm:prSet presAssocID="{16258C39-8ECC-4509-8890-BB32AA61248C}" presName="chevron7" presStyleLbl="alignNode1" presStyleIdx="6" presStyleCnt="28"/>
      <dgm:spPr/>
    </dgm:pt>
    <dgm:pt modelId="{0FA3C1F4-287A-4955-BCFC-47808C65D64C}" type="pres">
      <dgm:prSet presAssocID="{16258C39-8ECC-4509-8890-BB32AA61248C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AE05BC-6D14-4DAB-9EBA-50E770E538DE}" type="pres">
      <dgm:prSet presAssocID="{15281C0B-0083-4F63-89D8-24DB1BD937CA}" presName="sibTrans" presStyleCnt="0"/>
      <dgm:spPr/>
    </dgm:pt>
    <dgm:pt modelId="{5838A484-A07D-4B45-A24F-953727FDF2A9}" type="pres">
      <dgm:prSet presAssocID="{D10C4E39-BED1-4ECF-9C8A-B0FFB0567466}" presName="parenttextcomposite" presStyleCnt="0"/>
      <dgm:spPr/>
    </dgm:pt>
    <dgm:pt modelId="{C8C524F2-A1EE-4DDF-AE0E-A9E16C85F848}" type="pres">
      <dgm:prSet presAssocID="{D10C4E39-BED1-4ECF-9C8A-B0FFB0567466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93F147-67E1-42F1-8E34-53A44B266448}" type="pres">
      <dgm:prSet presAssocID="{D10C4E39-BED1-4ECF-9C8A-B0FFB0567466}" presName="composite" presStyleCnt="0"/>
      <dgm:spPr/>
    </dgm:pt>
    <dgm:pt modelId="{21BB83ED-24D4-4636-9545-CA6238CB582B}" type="pres">
      <dgm:prSet presAssocID="{D10C4E39-BED1-4ECF-9C8A-B0FFB0567466}" presName="chevron1" presStyleLbl="alignNode1" presStyleIdx="7" presStyleCnt="28"/>
      <dgm:spPr/>
    </dgm:pt>
    <dgm:pt modelId="{20EF8886-0DFA-4A63-B687-3D9A7D47A3AA}" type="pres">
      <dgm:prSet presAssocID="{D10C4E39-BED1-4ECF-9C8A-B0FFB0567466}" presName="chevron2" presStyleLbl="alignNode1" presStyleIdx="8" presStyleCnt="28"/>
      <dgm:spPr/>
    </dgm:pt>
    <dgm:pt modelId="{00861E5C-0A03-46C7-B77F-02956A7AE6F7}" type="pres">
      <dgm:prSet presAssocID="{D10C4E39-BED1-4ECF-9C8A-B0FFB0567466}" presName="chevron3" presStyleLbl="alignNode1" presStyleIdx="9" presStyleCnt="28"/>
      <dgm:spPr/>
    </dgm:pt>
    <dgm:pt modelId="{8ADDA475-BC8E-4316-9C83-E95A1A0A1B21}" type="pres">
      <dgm:prSet presAssocID="{D10C4E39-BED1-4ECF-9C8A-B0FFB0567466}" presName="chevron4" presStyleLbl="alignNode1" presStyleIdx="10" presStyleCnt="28"/>
      <dgm:spPr/>
    </dgm:pt>
    <dgm:pt modelId="{DA96DF06-A130-48AC-8AF1-76B2E2D3BE5E}" type="pres">
      <dgm:prSet presAssocID="{D10C4E39-BED1-4ECF-9C8A-B0FFB0567466}" presName="chevron5" presStyleLbl="alignNode1" presStyleIdx="11" presStyleCnt="28"/>
      <dgm:spPr/>
    </dgm:pt>
    <dgm:pt modelId="{E1E95E2D-E072-497B-BCA9-14441B575D5E}" type="pres">
      <dgm:prSet presAssocID="{D10C4E39-BED1-4ECF-9C8A-B0FFB0567466}" presName="chevron6" presStyleLbl="alignNode1" presStyleIdx="12" presStyleCnt="28"/>
      <dgm:spPr/>
    </dgm:pt>
    <dgm:pt modelId="{552D8577-3F0B-4E4A-81C5-00DEDB4FB492}" type="pres">
      <dgm:prSet presAssocID="{D10C4E39-BED1-4ECF-9C8A-B0FFB0567466}" presName="chevron7" presStyleLbl="alignNode1" presStyleIdx="13" presStyleCnt="28"/>
      <dgm:spPr/>
    </dgm:pt>
    <dgm:pt modelId="{1772B28A-874E-49C3-9375-81468E494546}" type="pres">
      <dgm:prSet presAssocID="{D10C4E39-BED1-4ECF-9C8A-B0FFB0567466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D53EA4-281E-42B8-8220-053B47BB4956}" type="pres">
      <dgm:prSet presAssocID="{A95A7D8F-6642-4E44-A4E7-6A59BEC4D75F}" presName="sibTrans" presStyleCnt="0"/>
      <dgm:spPr/>
    </dgm:pt>
    <dgm:pt modelId="{7E42B944-FDE8-4181-BF22-4B49AC1A11D7}" type="pres">
      <dgm:prSet presAssocID="{BAF01494-DB17-4C19-94B9-B67B7CCE5724}" presName="parenttextcomposite" presStyleCnt="0"/>
      <dgm:spPr/>
    </dgm:pt>
    <dgm:pt modelId="{36C6F596-F018-4B0A-986E-DA0AC26899CC}" type="pres">
      <dgm:prSet presAssocID="{BAF01494-DB17-4C19-94B9-B67B7CCE5724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675C75-6DDE-4D91-AD2D-D8F6991023E1}" type="pres">
      <dgm:prSet presAssocID="{BAF01494-DB17-4C19-94B9-B67B7CCE5724}" presName="composite" presStyleCnt="0"/>
      <dgm:spPr/>
    </dgm:pt>
    <dgm:pt modelId="{C9AE939C-1621-47CA-AD81-3768531418B5}" type="pres">
      <dgm:prSet presAssocID="{BAF01494-DB17-4C19-94B9-B67B7CCE5724}" presName="chevron1" presStyleLbl="alignNode1" presStyleIdx="14" presStyleCnt="28"/>
      <dgm:spPr/>
    </dgm:pt>
    <dgm:pt modelId="{3D5E8F89-4A6A-4287-B41F-78A405EFC80A}" type="pres">
      <dgm:prSet presAssocID="{BAF01494-DB17-4C19-94B9-B67B7CCE5724}" presName="chevron2" presStyleLbl="alignNode1" presStyleIdx="15" presStyleCnt="28"/>
      <dgm:spPr/>
    </dgm:pt>
    <dgm:pt modelId="{E63965FA-7F94-46E6-ADB1-A66EED190D65}" type="pres">
      <dgm:prSet presAssocID="{BAF01494-DB17-4C19-94B9-B67B7CCE5724}" presName="chevron3" presStyleLbl="alignNode1" presStyleIdx="16" presStyleCnt="28"/>
      <dgm:spPr/>
    </dgm:pt>
    <dgm:pt modelId="{7AC373B6-D0C2-4EA6-AC5F-EC25621FF4D4}" type="pres">
      <dgm:prSet presAssocID="{BAF01494-DB17-4C19-94B9-B67B7CCE5724}" presName="chevron4" presStyleLbl="alignNode1" presStyleIdx="17" presStyleCnt="28"/>
      <dgm:spPr/>
    </dgm:pt>
    <dgm:pt modelId="{7905A46B-4767-40A1-B45E-8FA3B40EABAB}" type="pres">
      <dgm:prSet presAssocID="{BAF01494-DB17-4C19-94B9-B67B7CCE5724}" presName="chevron5" presStyleLbl="alignNode1" presStyleIdx="18" presStyleCnt="28"/>
      <dgm:spPr/>
    </dgm:pt>
    <dgm:pt modelId="{8643AE07-B574-4A55-ADA2-DDDFFE6822E0}" type="pres">
      <dgm:prSet presAssocID="{BAF01494-DB17-4C19-94B9-B67B7CCE5724}" presName="chevron6" presStyleLbl="alignNode1" presStyleIdx="19" presStyleCnt="28"/>
      <dgm:spPr/>
    </dgm:pt>
    <dgm:pt modelId="{9C0B32B9-8ADB-4378-9E49-EDD7638DEB0E}" type="pres">
      <dgm:prSet presAssocID="{BAF01494-DB17-4C19-94B9-B67B7CCE5724}" presName="chevron7" presStyleLbl="alignNode1" presStyleIdx="20" presStyleCnt="28"/>
      <dgm:spPr/>
    </dgm:pt>
    <dgm:pt modelId="{9893C157-3F26-46A4-98B7-73A6190A1D09}" type="pres">
      <dgm:prSet presAssocID="{BAF01494-DB17-4C19-94B9-B67B7CCE5724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19C993-A957-4625-AC5F-6221AC7769C5}" type="pres">
      <dgm:prSet presAssocID="{E77B6009-2B05-40EA-ACAC-5D4635AFDD81}" presName="sibTrans" presStyleCnt="0"/>
      <dgm:spPr/>
    </dgm:pt>
    <dgm:pt modelId="{17EF8736-8D13-4924-9123-CA0F66E82F96}" type="pres">
      <dgm:prSet presAssocID="{2DCFD4CA-B9BC-41E7-BA31-84A52765CAE2}" presName="parenttextcomposite" presStyleCnt="0"/>
      <dgm:spPr/>
    </dgm:pt>
    <dgm:pt modelId="{0BE624A3-CB4F-44BD-AC8C-83735396314E}" type="pres">
      <dgm:prSet presAssocID="{2DCFD4CA-B9BC-41E7-BA31-84A52765CAE2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35EE3E-E375-4E32-B4EB-C83A701A8611}" type="pres">
      <dgm:prSet presAssocID="{2DCFD4CA-B9BC-41E7-BA31-84A52765CAE2}" presName="composite" presStyleCnt="0"/>
      <dgm:spPr/>
    </dgm:pt>
    <dgm:pt modelId="{6A01C0F7-DA1F-43E5-AFA2-6DA941FD11D9}" type="pres">
      <dgm:prSet presAssocID="{2DCFD4CA-B9BC-41E7-BA31-84A52765CAE2}" presName="chevron1" presStyleLbl="alignNode1" presStyleIdx="21" presStyleCnt="28"/>
      <dgm:spPr/>
    </dgm:pt>
    <dgm:pt modelId="{F0132DA9-A3F0-4E1F-AA70-48573CF9455A}" type="pres">
      <dgm:prSet presAssocID="{2DCFD4CA-B9BC-41E7-BA31-84A52765CAE2}" presName="chevron2" presStyleLbl="alignNode1" presStyleIdx="22" presStyleCnt="28"/>
      <dgm:spPr/>
    </dgm:pt>
    <dgm:pt modelId="{FDB84EE6-5BB4-4E9B-A8DD-C503DA0C2E33}" type="pres">
      <dgm:prSet presAssocID="{2DCFD4CA-B9BC-41E7-BA31-84A52765CAE2}" presName="chevron3" presStyleLbl="alignNode1" presStyleIdx="23" presStyleCnt="28"/>
      <dgm:spPr/>
    </dgm:pt>
    <dgm:pt modelId="{010D0FEA-3FA2-4C2E-A806-68BF852F2646}" type="pres">
      <dgm:prSet presAssocID="{2DCFD4CA-B9BC-41E7-BA31-84A52765CAE2}" presName="chevron4" presStyleLbl="alignNode1" presStyleIdx="24" presStyleCnt="28"/>
      <dgm:spPr/>
    </dgm:pt>
    <dgm:pt modelId="{8138760F-9002-499C-830B-7A7D42BA3C99}" type="pres">
      <dgm:prSet presAssocID="{2DCFD4CA-B9BC-41E7-BA31-84A52765CAE2}" presName="chevron5" presStyleLbl="alignNode1" presStyleIdx="25" presStyleCnt="28"/>
      <dgm:spPr/>
    </dgm:pt>
    <dgm:pt modelId="{443FC9DD-2448-48D6-86C5-AFD19935C3DB}" type="pres">
      <dgm:prSet presAssocID="{2DCFD4CA-B9BC-41E7-BA31-84A52765CAE2}" presName="chevron6" presStyleLbl="alignNode1" presStyleIdx="26" presStyleCnt="28"/>
      <dgm:spPr/>
    </dgm:pt>
    <dgm:pt modelId="{B4677A83-D2B2-46BA-B360-98CB337C2026}" type="pres">
      <dgm:prSet presAssocID="{2DCFD4CA-B9BC-41E7-BA31-84A52765CAE2}" presName="chevron7" presStyleLbl="alignNode1" presStyleIdx="27" presStyleCnt="28"/>
      <dgm:spPr/>
    </dgm:pt>
    <dgm:pt modelId="{A062AA7E-3B36-4F8D-84B6-DEADA56ABB39}" type="pres">
      <dgm:prSet presAssocID="{2DCFD4CA-B9BC-41E7-BA31-84A52765CAE2}" presName="childtext" presStyleLbl="solidFgAcc1" presStyleIdx="3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FFAFBC-E636-46D0-9198-7B863E85D587}" type="presOf" srcId="{D10C4E39-BED1-4ECF-9C8A-B0FFB0567466}" destId="{C8C524F2-A1EE-4DDF-AE0E-A9E16C85F848}" srcOrd="0" destOrd="0" presId="urn:microsoft.com/office/officeart/2008/layout/VerticalAccentList"/>
    <dgm:cxn modelId="{88FECD91-E1E9-45C0-9B03-D21BE8A09C84}" srcId="{2DCFD4CA-B9BC-41E7-BA31-84A52765CAE2}" destId="{06160F00-CA76-474A-B19B-D0E7868B97A7}" srcOrd="0" destOrd="0" parTransId="{B2D4D6D5-6F98-4037-85A2-FDCC455FBBF2}" sibTransId="{F7D7B1A2-C0AB-4A0E-97CD-C759C3E8CBE2}"/>
    <dgm:cxn modelId="{A07927C4-20A0-4701-A7B1-A02ADF698937}" type="presOf" srcId="{5CC82E08-1289-4A2B-A74C-B3AF29D28A4D}" destId="{0FA3C1F4-287A-4955-BCFC-47808C65D64C}" srcOrd="0" destOrd="0" presId="urn:microsoft.com/office/officeart/2008/layout/VerticalAccentList"/>
    <dgm:cxn modelId="{DB9D465B-635B-4339-AA44-288417F24137}" type="presOf" srcId="{16258C39-8ECC-4509-8890-BB32AA61248C}" destId="{8A7E184E-374B-460C-ADDA-7E9AFB5C623E}" srcOrd="0" destOrd="0" presId="urn:microsoft.com/office/officeart/2008/layout/VerticalAccentList"/>
    <dgm:cxn modelId="{4828C25A-4EA0-4CCA-A5E5-1E91C14BC316}" type="presOf" srcId="{A7A2E1DA-7846-48F4-AF65-E832787388FA}" destId="{91803E83-DCE0-4465-A765-B9B73BF419AC}" srcOrd="0" destOrd="0" presId="urn:microsoft.com/office/officeart/2008/layout/VerticalAccentList"/>
    <dgm:cxn modelId="{A6F0410C-5630-479D-8ADD-A14CD333F41D}" srcId="{A7A2E1DA-7846-48F4-AF65-E832787388FA}" destId="{2DCFD4CA-B9BC-41E7-BA31-84A52765CAE2}" srcOrd="3" destOrd="0" parTransId="{0DD03832-A699-4289-8F17-A041C3C5ED3B}" sibTransId="{4246EE24-19CD-4CC6-B056-25C1055C94A7}"/>
    <dgm:cxn modelId="{44B84D19-90D8-4566-B5B2-552B3F3196EF}" srcId="{A7A2E1DA-7846-48F4-AF65-E832787388FA}" destId="{16258C39-8ECC-4509-8890-BB32AA61248C}" srcOrd="0" destOrd="0" parTransId="{70C2726E-CFC4-4F95-9B3C-24961713FDE4}" sibTransId="{15281C0B-0083-4F63-89D8-24DB1BD937CA}"/>
    <dgm:cxn modelId="{C9FA5A05-5ED0-485B-A937-9FB77E2BF15E}" type="presOf" srcId="{6EE7DD68-F885-4C9F-A7CF-BF8E261D6C37}" destId="{9893C157-3F26-46A4-98B7-73A6190A1D09}" srcOrd="0" destOrd="0" presId="urn:microsoft.com/office/officeart/2008/layout/VerticalAccentList"/>
    <dgm:cxn modelId="{E9B45EB3-8D76-41E1-A87A-84C35559664D}" srcId="{A7A2E1DA-7846-48F4-AF65-E832787388FA}" destId="{D10C4E39-BED1-4ECF-9C8A-B0FFB0567466}" srcOrd="1" destOrd="0" parTransId="{F929DD96-9E0B-49CC-815B-1F3B960AA8E6}" sibTransId="{A95A7D8F-6642-4E44-A4E7-6A59BEC4D75F}"/>
    <dgm:cxn modelId="{92466A8E-5FAD-40B8-914D-4A2CD5CA87EB}" srcId="{16258C39-8ECC-4509-8890-BB32AA61248C}" destId="{5CC82E08-1289-4A2B-A74C-B3AF29D28A4D}" srcOrd="0" destOrd="0" parTransId="{345505B9-8F14-4400-8C29-3F79084CD0D1}" sibTransId="{B5C76472-CF08-480F-A3BA-E922B87B4B03}"/>
    <dgm:cxn modelId="{8F5D79B7-F28C-4EF3-993C-B6D5C7E15610}" type="presOf" srcId="{2DCFD4CA-B9BC-41E7-BA31-84A52765CAE2}" destId="{0BE624A3-CB4F-44BD-AC8C-83735396314E}" srcOrd="0" destOrd="0" presId="urn:microsoft.com/office/officeart/2008/layout/VerticalAccentList"/>
    <dgm:cxn modelId="{B2FA562D-555B-43AE-A6A3-CF598E80A02B}" srcId="{A7A2E1DA-7846-48F4-AF65-E832787388FA}" destId="{BAF01494-DB17-4C19-94B9-B67B7CCE5724}" srcOrd="2" destOrd="0" parTransId="{B5F9CB02-377F-4B91-9039-0881D5F8D012}" sibTransId="{E77B6009-2B05-40EA-ACAC-5D4635AFDD81}"/>
    <dgm:cxn modelId="{79DE59B8-5FDA-4C9B-ADF0-04DBBDF99E58}" type="presOf" srcId="{BAF01494-DB17-4C19-94B9-B67B7CCE5724}" destId="{36C6F596-F018-4B0A-986E-DA0AC26899CC}" srcOrd="0" destOrd="0" presId="urn:microsoft.com/office/officeart/2008/layout/VerticalAccentList"/>
    <dgm:cxn modelId="{DCCD546D-F169-4C77-9F05-7D6A308A44D0}" type="presOf" srcId="{A966FEFA-DEF1-4776-AD1D-F1D5E4E7CBD1}" destId="{1772B28A-874E-49C3-9375-81468E494546}" srcOrd="0" destOrd="0" presId="urn:microsoft.com/office/officeart/2008/layout/VerticalAccentList"/>
    <dgm:cxn modelId="{E70CBE75-A0BD-4460-9084-88D93BD4E695}" srcId="{BAF01494-DB17-4C19-94B9-B67B7CCE5724}" destId="{6EE7DD68-F885-4C9F-A7CF-BF8E261D6C37}" srcOrd="0" destOrd="0" parTransId="{93E00FB1-1D61-4FCD-A66D-3F598A2D55D3}" sibTransId="{21903844-A02E-4CD9-BCFE-5B3D6DE22107}"/>
    <dgm:cxn modelId="{2BE8BE89-9B35-4648-958B-A49DC551F64D}" type="presOf" srcId="{06160F00-CA76-474A-B19B-D0E7868B97A7}" destId="{A062AA7E-3B36-4F8D-84B6-DEADA56ABB39}" srcOrd="0" destOrd="0" presId="urn:microsoft.com/office/officeart/2008/layout/VerticalAccentList"/>
    <dgm:cxn modelId="{5930AB2F-6809-4921-94DD-C5A0E5BDE04D}" srcId="{D10C4E39-BED1-4ECF-9C8A-B0FFB0567466}" destId="{A966FEFA-DEF1-4776-AD1D-F1D5E4E7CBD1}" srcOrd="0" destOrd="0" parTransId="{84FC8D59-6F9B-421E-A647-D095311288B2}" sibTransId="{52F204B3-D56A-4768-964D-B898C80874DC}"/>
    <dgm:cxn modelId="{62C14833-E715-4748-9CA3-754C3765AC2C}" type="presParOf" srcId="{91803E83-DCE0-4465-A765-B9B73BF419AC}" destId="{22BBCCFC-1015-41EC-88D7-54D84B5AE299}" srcOrd="0" destOrd="0" presId="urn:microsoft.com/office/officeart/2008/layout/VerticalAccentList"/>
    <dgm:cxn modelId="{36AB371E-14B7-47E5-958D-2998CEE883E6}" type="presParOf" srcId="{22BBCCFC-1015-41EC-88D7-54D84B5AE299}" destId="{8A7E184E-374B-460C-ADDA-7E9AFB5C623E}" srcOrd="0" destOrd="0" presId="urn:microsoft.com/office/officeart/2008/layout/VerticalAccentList"/>
    <dgm:cxn modelId="{2D9A69DA-7C8E-47D8-BC68-51596EAB8F6A}" type="presParOf" srcId="{91803E83-DCE0-4465-A765-B9B73BF419AC}" destId="{D123E44C-9ED7-4BEC-90DD-4E528DC45E00}" srcOrd="1" destOrd="0" presId="urn:microsoft.com/office/officeart/2008/layout/VerticalAccentList"/>
    <dgm:cxn modelId="{E679A1CE-C9FC-4A96-BD35-C1620522518B}" type="presParOf" srcId="{D123E44C-9ED7-4BEC-90DD-4E528DC45E00}" destId="{4DCC5B7C-409E-4386-A5B6-1396EBDFB788}" srcOrd="0" destOrd="0" presId="urn:microsoft.com/office/officeart/2008/layout/VerticalAccentList"/>
    <dgm:cxn modelId="{A2FF4A88-ABE0-48EA-94C9-A99C8CA487F1}" type="presParOf" srcId="{D123E44C-9ED7-4BEC-90DD-4E528DC45E00}" destId="{18C8F3F7-67A8-47B4-B489-424B701F75DC}" srcOrd="1" destOrd="0" presId="urn:microsoft.com/office/officeart/2008/layout/VerticalAccentList"/>
    <dgm:cxn modelId="{8E701746-842C-4E09-8625-09F394F1FF2F}" type="presParOf" srcId="{D123E44C-9ED7-4BEC-90DD-4E528DC45E00}" destId="{6DC0F439-5CA0-44B2-8FEF-857C8D57148C}" srcOrd="2" destOrd="0" presId="urn:microsoft.com/office/officeart/2008/layout/VerticalAccentList"/>
    <dgm:cxn modelId="{BFCD216D-AA05-46AD-8B27-DE593EA23D4E}" type="presParOf" srcId="{D123E44C-9ED7-4BEC-90DD-4E528DC45E00}" destId="{94697EE5-7738-4E55-81B0-B1B6C212CE82}" srcOrd="3" destOrd="0" presId="urn:microsoft.com/office/officeart/2008/layout/VerticalAccentList"/>
    <dgm:cxn modelId="{23FA710D-AB21-437E-B8E2-F1A165EE2B85}" type="presParOf" srcId="{D123E44C-9ED7-4BEC-90DD-4E528DC45E00}" destId="{BDB9C219-0292-44D1-A7A4-E491491D1417}" srcOrd="4" destOrd="0" presId="urn:microsoft.com/office/officeart/2008/layout/VerticalAccentList"/>
    <dgm:cxn modelId="{179A267D-6E31-4BD3-8D99-3657FE2EF055}" type="presParOf" srcId="{D123E44C-9ED7-4BEC-90DD-4E528DC45E00}" destId="{F44B09E1-A51C-4AF8-9855-976D2FE3491C}" srcOrd="5" destOrd="0" presId="urn:microsoft.com/office/officeart/2008/layout/VerticalAccentList"/>
    <dgm:cxn modelId="{F0E00E11-FB96-4268-96A5-C0CF805E4F1F}" type="presParOf" srcId="{D123E44C-9ED7-4BEC-90DD-4E528DC45E00}" destId="{CC9CD104-FDFE-4ED6-AD87-557B4872AF01}" srcOrd="6" destOrd="0" presId="urn:microsoft.com/office/officeart/2008/layout/VerticalAccentList"/>
    <dgm:cxn modelId="{90C96322-675E-4400-856B-FFCC72F9700F}" type="presParOf" srcId="{D123E44C-9ED7-4BEC-90DD-4E528DC45E00}" destId="{0FA3C1F4-287A-4955-BCFC-47808C65D64C}" srcOrd="7" destOrd="0" presId="urn:microsoft.com/office/officeart/2008/layout/VerticalAccentList"/>
    <dgm:cxn modelId="{31F77475-3982-487C-8ACA-87C5908A5F2D}" type="presParOf" srcId="{91803E83-DCE0-4465-A765-B9B73BF419AC}" destId="{58AE05BC-6D14-4DAB-9EBA-50E770E538DE}" srcOrd="2" destOrd="0" presId="urn:microsoft.com/office/officeart/2008/layout/VerticalAccentList"/>
    <dgm:cxn modelId="{068C1CE1-C1F8-41A5-AB58-A97DB350D2B8}" type="presParOf" srcId="{91803E83-DCE0-4465-A765-B9B73BF419AC}" destId="{5838A484-A07D-4B45-A24F-953727FDF2A9}" srcOrd="3" destOrd="0" presId="urn:microsoft.com/office/officeart/2008/layout/VerticalAccentList"/>
    <dgm:cxn modelId="{1B4EFF6A-DF5A-4827-BD45-3A94DF9FEE07}" type="presParOf" srcId="{5838A484-A07D-4B45-A24F-953727FDF2A9}" destId="{C8C524F2-A1EE-4DDF-AE0E-A9E16C85F848}" srcOrd="0" destOrd="0" presId="urn:microsoft.com/office/officeart/2008/layout/VerticalAccentList"/>
    <dgm:cxn modelId="{89B72829-6D9A-4E3A-8047-8450435CDACA}" type="presParOf" srcId="{91803E83-DCE0-4465-A765-B9B73BF419AC}" destId="{5593F147-67E1-42F1-8E34-53A44B266448}" srcOrd="4" destOrd="0" presId="urn:microsoft.com/office/officeart/2008/layout/VerticalAccentList"/>
    <dgm:cxn modelId="{D803873A-9536-4062-B1A4-D9C9F40F56C5}" type="presParOf" srcId="{5593F147-67E1-42F1-8E34-53A44B266448}" destId="{21BB83ED-24D4-4636-9545-CA6238CB582B}" srcOrd="0" destOrd="0" presId="urn:microsoft.com/office/officeart/2008/layout/VerticalAccentList"/>
    <dgm:cxn modelId="{C041D566-175C-453F-BD7F-5CD262F0820D}" type="presParOf" srcId="{5593F147-67E1-42F1-8E34-53A44B266448}" destId="{20EF8886-0DFA-4A63-B687-3D9A7D47A3AA}" srcOrd="1" destOrd="0" presId="urn:microsoft.com/office/officeart/2008/layout/VerticalAccentList"/>
    <dgm:cxn modelId="{A5699CA0-8A14-46F4-8ADA-758408613329}" type="presParOf" srcId="{5593F147-67E1-42F1-8E34-53A44B266448}" destId="{00861E5C-0A03-46C7-B77F-02956A7AE6F7}" srcOrd="2" destOrd="0" presId="urn:microsoft.com/office/officeart/2008/layout/VerticalAccentList"/>
    <dgm:cxn modelId="{DD74ADAB-CB4B-4685-8A01-A6E477F2A96E}" type="presParOf" srcId="{5593F147-67E1-42F1-8E34-53A44B266448}" destId="{8ADDA475-BC8E-4316-9C83-E95A1A0A1B21}" srcOrd="3" destOrd="0" presId="urn:microsoft.com/office/officeart/2008/layout/VerticalAccentList"/>
    <dgm:cxn modelId="{2B4F341B-155C-4EE4-973D-0B877B26DF71}" type="presParOf" srcId="{5593F147-67E1-42F1-8E34-53A44B266448}" destId="{DA96DF06-A130-48AC-8AF1-76B2E2D3BE5E}" srcOrd="4" destOrd="0" presId="urn:microsoft.com/office/officeart/2008/layout/VerticalAccentList"/>
    <dgm:cxn modelId="{3582F10E-94B4-47D4-A756-5E0B7A58AE78}" type="presParOf" srcId="{5593F147-67E1-42F1-8E34-53A44B266448}" destId="{E1E95E2D-E072-497B-BCA9-14441B575D5E}" srcOrd="5" destOrd="0" presId="urn:microsoft.com/office/officeart/2008/layout/VerticalAccentList"/>
    <dgm:cxn modelId="{19E0A2A4-FFA4-4856-B6BD-DAAD98CC8256}" type="presParOf" srcId="{5593F147-67E1-42F1-8E34-53A44B266448}" destId="{552D8577-3F0B-4E4A-81C5-00DEDB4FB492}" srcOrd="6" destOrd="0" presId="urn:microsoft.com/office/officeart/2008/layout/VerticalAccentList"/>
    <dgm:cxn modelId="{5FC20A3D-634F-4335-ACE0-BA6EB8A2D1EE}" type="presParOf" srcId="{5593F147-67E1-42F1-8E34-53A44B266448}" destId="{1772B28A-874E-49C3-9375-81468E494546}" srcOrd="7" destOrd="0" presId="urn:microsoft.com/office/officeart/2008/layout/VerticalAccentList"/>
    <dgm:cxn modelId="{509BF204-1155-43D3-9D77-F7BA0B37915D}" type="presParOf" srcId="{91803E83-DCE0-4465-A765-B9B73BF419AC}" destId="{5CD53EA4-281E-42B8-8220-053B47BB4956}" srcOrd="5" destOrd="0" presId="urn:microsoft.com/office/officeart/2008/layout/VerticalAccentList"/>
    <dgm:cxn modelId="{D86849B4-7EBF-41A5-AF6A-2CBAEFD01E51}" type="presParOf" srcId="{91803E83-DCE0-4465-A765-B9B73BF419AC}" destId="{7E42B944-FDE8-4181-BF22-4B49AC1A11D7}" srcOrd="6" destOrd="0" presId="urn:microsoft.com/office/officeart/2008/layout/VerticalAccentList"/>
    <dgm:cxn modelId="{7305E115-346A-4E76-92FA-059861E64B39}" type="presParOf" srcId="{7E42B944-FDE8-4181-BF22-4B49AC1A11D7}" destId="{36C6F596-F018-4B0A-986E-DA0AC26899CC}" srcOrd="0" destOrd="0" presId="urn:microsoft.com/office/officeart/2008/layout/VerticalAccentList"/>
    <dgm:cxn modelId="{2DB8CCD5-3FDD-4A8E-AFF8-41619A0A9609}" type="presParOf" srcId="{91803E83-DCE0-4465-A765-B9B73BF419AC}" destId="{42675C75-6DDE-4D91-AD2D-D8F6991023E1}" srcOrd="7" destOrd="0" presId="urn:microsoft.com/office/officeart/2008/layout/VerticalAccentList"/>
    <dgm:cxn modelId="{19BC08A2-A1AA-416F-8E56-A1C16D604576}" type="presParOf" srcId="{42675C75-6DDE-4D91-AD2D-D8F6991023E1}" destId="{C9AE939C-1621-47CA-AD81-3768531418B5}" srcOrd="0" destOrd="0" presId="urn:microsoft.com/office/officeart/2008/layout/VerticalAccentList"/>
    <dgm:cxn modelId="{DD7F38AF-6CFC-4638-B2CA-89715E8DC597}" type="presParOf" srcId="{42675C75-6DDE-4D91-AD2D-D8F6991023E1}" destId="{3D5E8F89-4A6A-4287-B41F-78A405EFC80A}" srcOrd="1" destOrd="0" presId="urn:microsoft.com/office/officeart/2008/layout/VerticalAccentList"/>
    <dgm:cxn modelId="{4E800BB4-B112-4448-8454-77504AEBABA6}" type="presParOf" srcId="{42675C75-6DDE-4D91-AD2D-D8F6991023E1}" destId="{E63965FA-7F94-46E6-ADB1-A66EED190D65}" srcOrd="2" destOrd="0" presId="urn:microsoft.com/office/officeart/2008/layout/VerticalAccentList"/>
    <dgm:cxn modelId="{BC9590A7-6525-4B47-9A68-2519D73F804E}" type="presParOf" srcId="{42675C75-6DDE-4D91-AD2D-D8F6991023E1}" destId="{7AC373B6-D0C2-4EA6-AC5F-EC25621FF4D4}" srcOrd="3" destOrd="0" presId="urn:microsoft.com/office/officeart/2008/layout/VerticalAccentList"/>
    <dgm:cxn modelId="{B4E549C5-63D1-4450-B49E-F0976682A61E}" type="presParOf" srcId="{42675C75-6DDE-4D91-AD2D-D8F6991023E1}" destId="{7905A46B-4767-40A1-B45E-8FA3B40EABAB}" srcOrd="4" destOrd="0" presId="urn:microsoft.com/office/officeart/2008/layout/VerticalAccentList"/>
    <dgm:cxn modelId="{9CEC953D-28A1-42E7-8AA6-7DC3EA86AE55}" type="presParOf" srcId="{42675C75-6DDE-4D91-AD2D-D8F6991023E1}" destId="{8643AE07-B574-4A55-ADA2-DDDFFE6822E0}" srcOrd="5" destOrd="0" presId="urn:microsoft.com/office/officeart/2008/layout/VerticalAccentList"/>
    <dgm:cxn modelId="{776D95E2-0453-460B-9204-A33363555C38}" type="presParOf" srcId="{42675C75-6DDE-4D91-AD2D-D8F6991023E1}" destId="{9C0B32B9-8ADB-4378-9E49-EDD7638DEB0E}" srcOrd="6" destOrd="0" presId="urn:microsoft.com/office/officeart/2008/layout/VerticalAccentList"/>
    <dgm:cxn modelId="{DBCA3B6F-FE55-4BF6-B033-07A0DD21517C}" type="presParOf" srcId="{42675C75-6DDE-4D91-AD2D-D8F6991023E1}" destId="{9893C157-3F26-46A4-98B7-73A6190A1D09}" srcOrd="7" destOrd="0" presId="urn:microsoft.com/office/officeart/2008/layout/VerticalAccentList"/>
    <dgm:cxn modelId="{B1CF6A56-AE98-4F59-8045-4878E598602F}" type="presParOf" srcId="{91803E83-DCE0-4465-A765-B9B73BF419AC}" destId="{A319C993-A957-4625-AC5F-6221AC7769C5}" srcOrd="8" destOrd="0" presId="urn:microsoft.com/office/officeart/2008/layout/VerticalAccentList"/>
    <dgm:cxn modelId="{2380DA66-5E4D-4D41-9E18-C5F39DE904C3}" type="presParOf" srcId="{91803E83-DCE0-4465-A765-B9B73BF419AC}" destId="{17EF8736-8D13-4924-9123-CA0F66E82F96}" srcOrd="9" destOrd="0" presId="urn:microsoft.com/office/officeart/2008/layout/VerticalAccentList"/>
    <dgm:cxn modelId="{C477EC1C-5466-43B7-824E-9D49A98446DE}" type="presParOf" srcId="{17EF8736-8D13-4924-9123-CA0F66E82F96}" destId="{0BE624A3-CB4F-44BD-AC8C-83735396314E}" srcOrd="0" destOrd="0" presId="urn:microsoft.com/office/officeart/2008/layout/VerticalAccentList"/>
    <dgm:cxn modelId="{48576FF7-4D6C-40C7-8D06-C457BCDBBD99}" type="presParOf" srcId="{91803E83-DCE0-4465-A765-B9B73BF419AC}" destId="{7135EE3E-E375-4E32-B4EB-C83A701A8611}" srcOrd="10" destOrd="0" presId="urn:microsoft.com/office/officeart/2008/layout/VerticalAccentList"/>
    <dgm:cxn modelId="{D797ABB0-4EC3-4C26-9AC5-9AF5BBE7E410}" type="presParOf" srcId="{7135EE3E-E375-4E32-B4EB-C83A701A8611}" destId="{6A01C0F7-DA1F-43E5-AFA2-6DA941FD11D9}" srcOrd="0" destOrd="0" presId="urn:microsoft.com/office/officeart/2008/layout/VerticalAccentList"/>
    <dgm:cxn modelId="{50E752B2-5533-4199-BF18-846FDAB91149}" type="presParOf" srcId="{7135EE3E-E375-4E32-B4EB-C83A701A8611}" destId="{F0132DA9-A3F0-4E1F-AA70-48573CF9455A}" srcOrd="1" destOrd="0" presId="urn:microsoft.com/office/officeart/2008/layout/VerticalAccentList"/>
    <dgm:cxn modelId="{01BF31E5-08DE-4386-9207-1D7DA7F4C58A}" type="presParOf" srcId="{7135EE3E-E375-4E32-B4EB-C83A701A8611}" destId="{FDB84EE6-5BB4-4E9B-A8DD-C503DA0C2E33}" srcOrd="2" destOrd="0" presId="urn:microsoft.com/office/officeart/2008/layout/VerticalAccentList"/>
    <dgm:cxn modelId="{584F4D4D-1898-42E1-800B-A3B9C00FAEB0}" type="presParOf" srcId="{7135EE3E-E375-4E32-B4EB-C83A701A8611}" destId="{010D0FEA-3FA2-4C2E-A806-68BF852F2646}" srcOrd="3" destOrd="0" presId="urn:microsoft.com/office/officeart/2008/layout/VerticalAccentList"/>
    <dgm:cxn modelId="{6EA542DC-A566-470F-A002-02B8A461A55F}" type="presParOf" srcId="{7135EE3E-E375-4E32-B4EB-C83A701A8611}" destId="{8138760F-9002-499C-830B-7A7D42BA3C99}" srcOrd="4" destOrd="0" presId="urn:microsoft.com/office/officeart/2008/layout/VerticalAccentList"/>
    <dgm:cxn modelId="{625FDA55-A31C-4D5E-ADFA-61163BEAEA5F}" type="presParOf" srcId="{7135EE3E-E375-4E32-B4EB-C83A701A8611}" destId="{443FC9DD-2448-48D6-86C5-AFD19935C3DB}" srcOrd="5" destOrd="0" presId="urn:microsoft.com/office/officeart/2008/layout/VerticalAccentList"/>
    <dgm:cxn modelId="{9F88CE8A-458A-4A83-9FF9-FBE91EA9F362}" type="presParOf" srcId="{7135EE3E-E375-4E32-B4EB-C83A701A8611}" destId="{B4677A83-D2B2-46BA-B360-98CB337C2026}" srcOrd="6" destOrd="0" presId="urn:microsoft.com/office/officeart/2008/layout/VerticalAccentList"/>
    <dgm:cxn modelId="{7DA37CA8-FFF9-4161-AE8E-4115A862DEAD}" type="presParOf" srcId="{7135EE3E-E375-4E32-B4EB-C83A701A8611}" destId="{A062AA7E-3B36-4F8D-84B6-DEADA56ABB3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B3E87-0A81-440F-8767-59366F312F4E}" type="doc">
      <dgm:prSet loTypeId="urn:microsoft.com/office/officeart/2005/8/layout/chevron1" loCatId="process" qsTypeId="urn:microsoft.com/office/officeart/2005/8/quickstyle/3d3" qsCatId="3D" csTypeId="urn:microsoft.com/office/officeart/2005/8/colors/accent6_5" csCatId="accent6" phldr="1"/>
      <dgm:spPr/>
    </dgm:pt>
    <dgm:pt modelId="{DDEEF2FF-7721-49D1-B30F-22C5B3892332}">
      <dgm:prSet phldrT="[Texto]" custT="1"/>
      <dgm:spPr/>
      <dgm:t>
        <a:bodyPr/>
        <a:lstStyle/>
        <a:p>
          <a:r>
            <a:rPr lang="es-ES" sz="1400" dirty="0" err="1" smtClean="0">
              <a:solidFill>
                <a:schemeClr val="tx1"/>
              </a:solidFill>
            </a:rPr>
            <a:t>Spain</a:t>
          </a:r>
          <a:r>
            <a:rPr lang="es-ES" sz="1400" dirty="0" smtClean="0">
              <a:solidFill>
                <a:schemeClr val="tx1"/>
              </a:solidFill>
            </a:rPr>
            <a:t> </a:t>
          </a:r>
          <a:r>
            <a:rPr lang="es-ES" sz="1400" dirty="0" err="1" smtClean="0">
              <a:solidFill>
                <a:schemeClr val="tx1"/>
              </a:solidFill>
            </a:rPr>
            <a:t>Ministry</a:t>
          </a:r>
          <a:r>
            <a:rPr lang="es-ES" sz="1400" dirty="0" smtClean="0">
              <a:solidFill>
                <a:schemeClr val="tx1"/>
              </a:solidFill>
            </a:rPr>
            <a:t> of </a:t>
          </a:r>
          <a:r>
            <a:rPr lang="es-ES" sz="1400" dirty="0" err="1" smtClean="0">
              <a:solidFill>
                <a:schemeClr val="tx1"/>
              </a:solidFill>
            </a:rPr>
            <a:t>Health</a:t>
          </a:r>
          <a:endParaRPr lang="es-ES" sz="1400" dirty="0">
            <a:solidFill>
              <a:schemeClr val="tx1"/>
            </a:solidFill>
          </a:endParaRPr>
        </a:p>
      </dgm:t>
    </dgm:pt>
    <dgm:pt modelId="{DF1164FC-0EA3-44FA-84EC-E6FDEA338D84}" type="parTrans" cxnId="{2727E391-ADA2-46FE-B154-1A0A1E927E7D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921D8B08-1C75-419B-A55E-A14132479AC5}" type="sibTrans" cxnId="{2727E391-ADA2-46FE-B154-1A0A1E927E7D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EDF787B7-DADE-44D9-A43B-55B9719539AA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SAT</a:t>
          </a:r>
          <a:endParaRPr lang="es-ES" sz="1400" dirty="0">
            <a:solidFill>
              <a:schemeClr val="tx1"/>
            </a:solidFill>
          </a:endParaRPr>
        </a:p>
      </dgm:t>
    </dgm:pt>
    <dgm:pt modelId="{1CC91F8E-A601-4E46-BD55-6808CCE64247}" type="parTrans" cxnId="{2E5B6B3D-AB19-4CF8-8796-FA1067CB37EB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C61028B-F5AC-4F31-9407-64CE09CBFA94}" type="sibTrans" cxnId="{2E5B6B3D-AB19-4CF8-8796-FA1067CB37EB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DDA98B94-36A2-4312-831E-F49769D69A86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CD-P-TO</a:t>
          </a:r>
          <a:endParaRPr lang="es-ES" sz="1400" dirty="0">
            <a:solidFill>
              <a:schemeClr val="tx1"/>
            </a:solidFill>
          </a:endParaRPr>
        </a:p>
      </dgm:t>
    </dgm:pt>
    <dgm:pt modelId="{077DAE7D-5044-4BED-846B-6FF2FA33DB8C}" type="parTrans" cxnId="{54C82928-EE02-422F-B9C0-E492E7315E8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3045D7D7-1F53-4043-94F8-C5EC84441B3F}" type="sibTrans" cxnId="{54C82928-EE02-422F-B9C0-E492E7315E8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AF46C41-BA95-4E0B-9DCF-2B215AC6CBF4}">
      <dgm:prSet phldrT="[Texto]" custT="1"/>
      <dgm:spPr/>
      <dgm:t>
        <a:bodyPr/>
        <a:lstStyle/>
        <a:p>
          <a:r>
            <a:rPr lang="es-ES" sz="1400" dirty="0" err="1" smtClean="0">
              <a:solidFill>
                <a:schemeClr val="tx1"/>
              </a:solidFill>
            </a:rPr>
            <a:t>Transplantation</a:t>
          </a:r>
          <a:r>
            <a:rPr lang="es-ES" sz="1400" dirty="0" smtClean="0">
              <a:solidFill>
                <a:schemeClr val="tx1"/>
              </a:solidFill>
            </a:rPr>
            <a:t> </a:t>
          </a:r>
          <a:endParaRPr lang="es-ES" sz="1400" dirty="0">
            <a:solidFill>
              <a:schemeClr val="tx1"/>
            </a:solidFill>
          </a:endParaRPr>
        </a:p>
      </dgm:t>
    </dgm:pt>
    <dgm:pt modelId="{12A5D4F0-E3BC-48A4-88D3-10E06D0E939C}" type="parTrans" cxnId="{BF752D64-2551-4141-94EC-E3BF6377833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8D9350FB-6845-46E5-B2CA-FE7FC49E004B}" type="sibTrans" cxnId="{BF752D64-2551-4141-94EC-E3BF6377833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F2C0BD9-26D9-419D-9E57-124240CA310D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And </a:t>
          </a:r>
          <a:r>
            <a:rPr lang="es-ES" sz="1400" dirty="0" err="1" smtClean="0">
              <a:solidFill>
                <a:schemeClr val="tx1"/>
              </a:solidFill>
            </a:rPr>
            <a:t>beyond</a:t>
          </a:r>
          <a:r>
            <a:rPr lang="es-ES" sz="1400" dirty="0" smtClean="0">
              <a:solidFill>
                <a:schemeClr val="tx1"/>
              </a:solidFill>
            </a:rPr>
            <a:t>!</a:t>
          </a:r>
          <a:endParaRPr lang="es-ES" sz="1400" dirty="0">
            <a:solidFill>
              <a:schemeClr val="tx1"/>
            </a:solidFill>
          </a:endParaRPr>
        </a:p>
      </dgm:t>
    </dgm:pt>
    <dgm:pt modelId="{7D305200-5BE3-48D4-AA41-D91A63EB0867}" type="parTrans" cxnId="{9248044B-6A18-404B-93D0-9F3DF01EC1EB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FB721CE-C54C-48A8-9E32-6CDBEF261143}" type="sibTrans" cxnId="{9248044B-6A18-404B-93D0-9F3DF01EC1EB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2ADA9AE-508B-43B1-890F-E5AAB90BAB73}" type="pres">
      <dgm:prSet presAssocID="{207B3E87-0A81-440F-8767-59366F312F4E}" presName="Name0" presStyleCnt="0">
        <dgm:presLayoutVars>
          <dgm:dir/>
          <dgm:animLvl val="lvl"/>
          <dgm:resizeHandles val="exact"/>
        </dgm:presLayoutVars>
      </dgm:prSet>
      <dgm:spPr/>
    </dgm:pt>
    <dgm:pt modelId="{FA6D7626-5873-4FDA-937F-8B9B40462E1F}" type="pres">
      <dgm:prSet presAssocID="{DDEEF2FF-7721-49D1-B30F-22C5B389233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751419-8463-4BC1-ADA0-A28DCD6DB762}" type="pres">
      <dgm:prSet presAssocID="{921D8B08-1C75-419B-A55E-A14132479AC5}" presName="parTxOnlySpace" presStyleCnt="0"/>
      <dgm:spPr/>
    </dgm:pt>
    <dgm:pt modelId="{2728BBF8-D247-4608-9990-52BFF7D8714B}" type="pres">
      <dgm:prSet presAssocID="{EDF787B7-DADE-44D9-A43B-55B9719539AA}" presName="parTxOnly" presStyleLbl="node1" presStyleIdx="1" presStyleCnt="5" custLinFactNeighborY="-3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31FF02-B437-4A3C-929D-F18D4E58B4CD}" type="pres">
      <dgm:prSet presAssocID="{2C61028B-F5AC-4F31-9407-64CE09CBFA94}" presName="parTxOnlySpace" presStyleCnt="0"/>
      <dgm:spPr/>
    </dgm:pt>
    <dgm:pt modelId="{75D38E6B-C4F4-45E4-AB14-2F05DB028EB9}" type="pres">
      <dgm:prSet presAssocID="{DDA98B94-36A2-4312-831E-F49769D69A8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94BE9F-40B3-4694-91D1-647A018C680F}" type="pres">
      <dgm:prSet presAssocID="{3045D7D7-1F53-4043-94F8-C5EC84441B3F}" presName="parTxOnlySpace" presStyleCnt="0"/>
      <dgm:spPr/>
    </dgm:pt>
    <dgm:pt modelId="{EF6E909A-2708-4776-BCC7-8372DB977697}" type="pres">
      <dgm:prSet presAssocID="{2AF46C41-BA95-4E0B-9DCF-2B215AC6CBF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134353-860F-4BF1-B7D6-24FB1344F1C6}" type="pres">
      <dgm:prSet presAssocID="{8D9350FB-6845-46E5-B2CA-FE7FC49E004B}" presName="parTxOnlySpace" presStyleCnt="0"/>
      <dgm:spPr/>
    </dgm:pt>
    <dgm:pt modelId="{EED238CC-3970-439F-A90C-CADBF32C3924}" type="pres">
      <dgm:prSet presAssocID="{CF2C0BD9-26D9-419D-9E57-124240CA310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6CF7C71-A6B2-45DA-BF06-39FFF6B74B52}" type="presOf" srcId="{EDF787B7-DADE-44D9-A43B-55B9719539AA}" destId="{2728BBF8-D247-4608-9990-52BFF7D8714B}" srcOrd="0" destOrd="0" presId="urn:microsoft.com/office/officeart/2005/8/layout/chevron1"/>
    <dgm:cxn modelId="{243536B4-71E3-45AD-A28F-B167AB4ED5A3}" type="presOf" srcId="{CF2C0BD9-26D9-419D-9E57-124240CA310D}" destId="{EED238CC-3970-439F-A90C-CADBF32C3924}" srcOrd="0" destOrd="0" presId="urn:microsoft.com/office/officeart/2005/8/layout/chevron1"/>
    <dgm:cxn modelId="{54C82928-EE02-422F-B9C0-E492E7315E8F}" srcId="{207B3E87-0A81-440F-8767-59366F312F4E}" destId="{DDA98B94-36A2-4312-831E-F49769D69A86}" srcOrd="2" destOrd="0" parTransId="{077DAE7D-5044-4BED-846B-6FF2FA33DB8C}" sibTransId="{3045D7D7-1F53-4043-94F8-C5EC84441B3F}"/>
    <dgm:cxn modelId="{49C7AD4F-6882-4D18-928C-CF3C24888119}" type="presOf" srcId="{DDA98B94-36A2-4312-831E-F49769D69A86}" destId="{75D38E6B-C4F4-45E4-AB14-2F05DB028EB9}" srcOrd="0" destOrd="0" presId="urn:microsoft.com/office/officeart/2005/8/layout/chevron1"/>
    <dgm:cxn modelId="{72270E03-F898-4579-8DE8-D12E0D7B158F}" type="presOf" srcId="{DDEEF2FF-7721-49D1-B30F-22C5B3892332}" destId="{FA6D7626-5873-4FDA-937F-8B9B40462E1F}" srcOrd="0" destOrd="0" presId="urn:microsoft.com/office/officeart/2005/8/layout/chevron1"/>
    <dgm:cxn modelId="{4D9DD05D-8379-4E76-9DE5-AB65EE95C183}" type="presOf" srcId="{2AF46C41-BA95-4E0B-9DCF-2B215AC6CBF4}" destId="{EF6E909A-2708-4776-BCC7-8372DB977697}" srcOrd="0" destOrd="0" presId="urn:microsoft.com/office/officeart/2005/8/layout/chevron1"/>
    <dgm:cxn modelId="{2E5B6B3D-AB19-4CF8-8796-FA1067CB37EB}" srcId="{207B3E87-0A81-440F-8767-59366F312F4E}" destId="{EDF787B7-DADE-44D9-A43B-55B9719539AA}" srcOrd="1" destOrd="0" parTransId="{1CC91F8E-A601-4E46-BD55-6808CCE64247}" sibTransId="{2C61028B-F5AC-4F31-9407-64CE09CBFA94}"/>
    <dgm:cxn modelId="{2727E391-ADA2-46FE-B154-1A0A1E927E7D}" srcId="{207B3E87-0A81-440F-8767-59366F312F4E}" destId="{DDEEF2FF-7721-49D1-B30F-22C5B3892332}" srcOrd="0" destOrd="0" parTransId="{DF1164FC-0EA3-44FA-84EC-E6FDEA338D84}" sibTransId="{921D8B08-1C75-419B-A55E-A14132479AC5}"/>
    <dgm:cxn modelId="{9248044B-6A18-404B-93D0-9F3DF01EC1EB}" srcId="{207B3E87-0A81-440F-8767-59366F312F4E}" destId="{CF2C0BD9-26D9-419D-9E57-124240CA310D}" srcOrd="4" destOrd="0" parTransId="{7D305200-5BE3-48D4-AA41-D91A63EB0867}" sibTransId="{FFB721CE-C54C-48A8-9E32-6CDBEF261143}"/>
    <dgm:cxn modelId="{24933B74-6E2C-4600-ADFA-0FEA5415E558}" type="presOf" srcId="{207B3E87-0A81-440F-8767-59366F312F4E}" destId="{02ADA9AE-508B-43B1-890F-E5AAB90BAB73}" srcOrd="0" destOrd="0" presId="urn:microsoft.com/office/officeart/2005/8/layout/chevron1"/>
    <dgm:cxn modelId="{BF752D64-2551-4141-94EC-E3BF63778337}" srcId="{207B3E87-0A81-440F-8767-59366F312F4E}" destId="{2AF46C41-BA95-4E0B-9DCF-2B215AC6CBF4}" srcOrd="3" destOrd="0" parTransId="{12A5D4F0-E3BC-48A4-88D3-10E06D0E939C}" sibTransId="{8D9350FB-6845-46E5-B2CA-FE7FC49E004B}"/>
    <dgm:cxn modelId="{72666EE4-6E9A-4FE8-A991-FC1A97AAD125}" type="presParOf" srcId="{02ADA9AE-508B-43B1-890F-E5AAB90BAB73}" destId="{FA6D7626-5873-4FDA-937F-8B9B40462E1F}" srcOrd="0" destOrd="0" presId="urn:microsoft.com/office/officeart/2005/8/layout/chevron1"/>
    <dgm:cxn modelId="{4B21A288-5FEF-4EF9-AA5B-98DCFE2DC136}" type="presParOf" srcId="{02ADA9AE-508B-43B1-890F-E5AAB90BAB73}" destId="{AE751419-8463-4BC1-ADA0-A28DCD6DB762}" srcOrd="1" destOrd="0" presId="urn:microsoft.com/office/officeart/2005/8/layout/chevron1"/>
    <dgm:cxn modelId="{74563ECA-97D1-4628-9EFB-58EF85B23F70}" type="presParOf" srcId="{02ADA9AE-508B-43B1-890F-E5AAB90BAB73}" destId="{2728BBF8-D247-4608-9990-52BFF7D8714B}" srcOrd="2" destOrd="0" presId="urn:microsoft.com/office/officeart/2005/8/layout/chevron1"/>
    <dgm:cxn modelId="{537B51EE-F871-4805-BF85-BB3B26718FBE}" type="presParOf" srcId="{02ADA9AE-508B-43B1-890F-E5AAB90BAB73}" destId="{F131FF02-B437-4A3C-929D-F18D4E58B4CD}" srcOrd="3" destOrd="0" presId="urn:microsoft.com/office/officeart/2005/8/layout/chevron1"/>
    <dgm:cxn modelId="{932C1FDD-96E6-43D0-83B5-21F3382AF40E}" type="presParOf" srcId="{02ADA9AE-508B-43B1-890F-E5AAB90BAB73}" destId="{75D38E6B-C4F4-45E4-AB14-2F05DB028EB9}" srcOrd="4" destOrd="0" presId="urn:microsoft.com/office/officeart/2005/8/layout/chevron1"/>
    <dgm:cxn modelId="{4F65BFE7-F3C0-492D-8AD9-F0991FC35B1E}" type="presParOf" srcId="{02ADA9AE-508B-43B1-890F-E5AAB90BAB73}" destId="{4C94BE9F-40B3-4694-91D1-647A018C680F}" srcOrd="5" destOrd="0" presId="urn:microsoft.com/office/officeart/2005/8/layout/chevron1"/>
    <dgm:cxn modelId="{F6D38BE9-F1AA-4911-A779-361D74583F7C}" type="presParOf" srcId="{02ADA9AE-508B-43B1-890F-E5AAB90BAB73}" destId="{EF6E909A-2708-4776-BCC7-8372DB977697}" srcOrd="6" destOrd="0" presId="urn:microsoft.com/office/officeart/2005/8/layout/chevron1"/>
    <dgm:cxn modelId="{2D30CFDF-BC85-4D1B-A370-C4FC6DF19CBE}" type="presParOf" srcId="{02ADA9AE-508B-43B1-890F-E5AAB90BAB73}" destId="{E7134353-860F-4BF1-B7D6-24FB1344F1C6}" srcOrd="7" destOrd="0" presId="urn:microsoft.com/office/officeart/2005/8/layout/chevron1"/>
    <dgm:cxn modelId="{CDC46F12-3107-44D5-8D08-B9D489924FFC}" type="presParOf" srcId="{02ADA9AE-508B-43B1-890F-E5AAB90BAB73}" destId="{EED238CC-3970-439F-A90C-CADBF32C392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3C4B63-1ACA-4CF1-8A8A-B63D752E091E}" type="doc">
      <dgm:prSet loTypeId="urn:microsoft.com/office/officeart/2005/8/layout/arrow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3633713-7948-436C-901F-C45EE2E8042B}">
      <dgm:prSet phldrT="[Texto]" custT="1"/>
      <dgm:spPr/>
      <dgm:t>
        <a:bodyPr/>
        <a:lstStyle/>
        <a:p>
          <a:r>
            <a:rPr lang="es-ES" sz="3200" dirty="0" smtClean="0"/>
            <a:t>SoHO </a:t>
          </a:r>
          <a:r>
            <a:rPr lang="es-ES" sz="3200" dirty="0" err="1" smtClean="0"/>
            <a:t>Regulation</a:t>
          </a:r>
          <a:endParaRPr lang="es-ES" sz="3200" dirty="0"/>
        </a:p>
      </dgm:t>
    </dgm:pt>
    <dgm:pt modelId="{153CEBF0-8F1A-4DB0-A5FC-B248E414D467}" type="parTrans" cxnId="{F71217E4-CE80-46F0-A663-05CF4CE4787A}">
      <dgm:prSet/>
      <dgm:spPr/>
      <dgm:t>
        <a:bodyPr/>
        <a:lstStyle/>
        <a:p>
          <a:endParaRPr lang="es-ES"/>
        </a:p>
      </dgm:t>
    </dgm:pt>
    <dgm:pt modelId="{4689E47B-84D3-4DE8-A04E-95280132AD9D}" type="sibTrans" cxnId="{F71217E4-CE80-46F0-A663-05CF4CE4787A}">
      <dgm:prSet/>
      <dgm:spPr/>
      <dgm:t>
        <a:bodyPr/>
        <a:lstStyle/>
        <a:p>
          <a:endParaRPr lang="es-ES"/>
        </a:p>
      </dgm:t>
    </dgm:pt>
    <dgm:pt modelId="{A81359B7-FFA3-4889-8BA3-EC012F1A820C}">
      <dgm:prSet phldrT="[Texto]" custT="1"/>
      <dgm:spPr/>
      <dgm:t>
        <a:bodyPr/>
        <a:lstStyle/>
        <a:p>
          <a:r>
            <a:rPr lang="es-ES" sz="3200" dirty="0" smtClean="0"/>
            <a:t>Santander Summit</a:t>
          </a:r>
          <a:endParaRPr lang="es-ES" sz="3200" dirty="0"/>
        </a:p>
      </dgm:t>
    </dgm:pt>
    <dgm:pt modelId="{82BBD487-5167-43DC-B6D9-2AA1F399EE02}" type="parTrans" cxnId="{B50F3025-D877-44F8-AD97-94E10F67F927}">
      <dgm:prSet/>
      <dgm:spPr/>
      <dgm:t>
        <a:bodyPr/>
        <a:lstStyle/>
        <a:p>
          <a:endParaRPr lang="es-ES"/>
        </a:p>
      </dgm:t>
    </dgm:pt>
    <dgm:pt modelId="{81477464-8A7C-483E-80BB-DFEC5E6A4E44}" type="sibTrans" cxnId="{B50F3025-D877-44F8-AD97-94E10F67F927}">
      <dgm:prSet/>
      <dgm:spPr/>
      <dgm:t>
        <a:bodyPr/>
        <a:lstStyle/>
        <a:p>
          <a:endParaRPr lang="es-ES"/>
        </a:p>
      </dgm:t>
    </dgm:pt>
    <dgm:pt modelId="{D9756F99-A7A9-48BE-A9D6-B39BAF5CB94A}" type="pres">
      <dgm:prSet presAssocID="{E23C4B63-1ACA-4CF1-8A8A-B63D752E091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326D03-852B-419D-B50E-D218D8EB5013}" type="pres">
      <dgm:prSet presAssocID="{E3633713-7948-436C-901F-C45EE2E8042B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A9932A-E254-4DC6-9753-5DF3FF5B4C50}" type="pres">
      <dgm:prSet presAssocID="{A81359B7-FFA3-4889-8BA3-EC012F1A820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43D80D1-51F6-47A9-8FF9-B8077AA354CF}" type="presOf" srcId="{E3633713-7948-436C-901F-C45EE2E8042B}" destId="{45326D03-852B-419D-B50E-D218D8EB5013}" srcOrd="0" destOrd="0" presId="urn:microsoft.com/office/officeart/2005/8/layout/arrow5"/>
    <dgm:cxn modelId="{F71217E4-CE80-46F0-A663-05CF4CE4787A}" srcId="{E23C4B63-1ACA-4CF1-8A8A-B63D752E091E}" destId="{E3633713-7948-436C-901F-C45EE2E8042B}" srcOrd="0" destOrd="0" parTransId="{153CEBF0-8F1A-4DB0-A5FC-B248E414D467}" sibTransId="{4689E47B-84D3-4DE8-A04E-95280132AD9D}"/>
    <dgm:cxn modelId="{A5A53BD0-9DBA-4086-838B-B2D767D139F3}" type="presOf" srcId="{E23C4B63-1ACA-4CF1-8A8A-B63D752E091E}" destId="{D9756F99-A7A9-48BE-A9D6-B39BAF5CB94A}" srcOrd="0" destOrd="0" presId="urn:microsoft.com/office/officeart/2005/8/layout/arrow5"/>
    <dgm:cxn modelId="{B50F3025-D877-44F8-AD97-94E10F67F927}" srcId="{E23C4B63-1ACA-4CF1-8A8A-B63D752E091E}" destId="{A81359B7-FFA3-4889-8BA3-EC012F1A820C}" srcOrd="1" destOrd="0" parTransId="{82BBD487-5167-43DC-B6D9-2AA1F399EE02}" sibTransId="{81477464-8A7C-483E-80BB-DFEC5E6A4E44}"/>
    <dgm:cxn modelId="{0F779B6A-18FD-4502-923E-1E69919FCA5E}" type="presOf" srcId="{A81359B7-FFA3-4889-8BA3-EC012F1A820C}" destId="{FAA9932A-E254-4DC6-9753-5DF3FF5B4C50}" srcOrd="0" destOrd="0" presId="urn:microsoft.com/office/officeart/2005/8/layout/arrow5"/>
    <dgm:cxn modelId="{C4EAB7A0-1D70-4D1B-A33D-DC27564CB66C}" type="presParOf" srcId="{D9756F99-A7A9-48BE-A9D6-B39BAF5CB94A}" destId="{45326D03-852B-419D-B50E-D218D8EB5013}" srcOrd="0" destOrd="0" presId="urn:microsoft.com/office/officeart/2005/8/layout/arrow5"/>
    <dgm:cxn modelId="{A4D3079D-5DD6-4866-89F2-7FA60A60AD53}" type="presParOf" srcId="{D9756F99-A7A9-48BE-A9D6-B39BAF5CB94A}" destId="{FAA9932A-E254-4DC6-9753-5DF3FF5B4C5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051B65-7F55-497E-A432-2254803EA97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E69C90-53CC-4A75-8804-0816E89B6961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DEVELOPERS</a:t>
          </a:r>
          <a:endParaRPr lang="es-ES" dirty="0"/>
        </a:p>
      </dgm:t>
    </dgm:pt>
    <dgm:pt modelId="{3F5E7676-14E2-466C-B2EB-5EA0B3BCD0DE}" type="parTrans" cxnId="{F648BD2D-4B52-4E49-86DD-3B3F3CFAE82B}">
      <dgm:prSet/>
      <dgm:spPr/>
      <dgm:t>
        <a:bodyPr/>
        <a:lstStyle/>
        <a:p>
          <a:endParaRPr lang="es-ES"/>
        </a:p>
      </dgm:t>
    </dgm:pt>
    <dgm:pt modelId="{14458274-EC3A-4085-A8DA-737B1135ABDA}" type="sibTrans" cxnId="{F648BD2D-4B52-4E49-86DD-3B3F3CFAE82B}">
      <dgm:prSet/>
      <dgm:spPr/>
      <dgm:t>
        <a:bodyPr/>
        <a:lstStyle/>
        <a:p>
          <a:endParaRPr lang="es-ES"/>
        </a:p>
      </dgm:t>
    </dgm:pt>
    <dgm:pt modelId="{364B9062-E931-4426-9C5E-39E86DBF5CC0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MEDICINAL PRODUCT?</a:t>
          </a:r>
          <a:endParaRPr lang="es-ES" dirty="0"/>
        </a:p>
      </dgm:t>
    </dgm:pt>
    <dgm:pt modelId="{E971FA11-6BF3-4BFB-87EE-A0B2245FF880}" type="parTrans" cxnId="{5A5419EA-54CA-4BC5-9408-C9FEA87D4D03}">
      <dgm:prSet/>
      <dgm:spPr/>
      <dgm:t>
        <a:bodyPr/>
        <a:lstStyle/>
        <a:p>
          <a:endParaRPr lang="es-ES"/>
        </a:p>
      </dgm:t>
    </dgm:pt>
    <dgm:pt modelId="{3F48CBAD-60CC-4434-AFAE-3CCE11E8E181}" type="sibTrans" cxnId="{5A5419EA-54CA-4BC5-9408-C9FEA87D4D03}">
      <dgm:prSet/>
      <dgm:spPr/>
      <dgm:t>
        <a:bodyPr/>
        <a:lstStyle/>
        <a:p>
          <a:endParaRPr lang="es-ES"/>
        </a:p>
      </dgm:t>
    </dgm:pt>
    <dgm:pt modelId="{5DE39D86-64E6-444B-B538-123EE899CAE2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BORDERLINE PRODUCT?</a:t>
          </a:r>
          <a:endParaRPr lang="es-ES" dirty="0"/>
        </a:p>
      </dgm:t>
    </dgm:pt>
    <dgm:pt modelId="{E6648DCE-2590-4AE6-973A-75EF9F4FFCA3}" type="parTrans" cxnId="{A8F4BF4C-1AFF-4E8C-886F-3283E726436C}">
      <dgm:prSet/>
      <dgm:spPr/>
      <dgm:t>
        <a:bodyPr/>
        <a:lstStyle/>
        <a:p>
          <a:endParaRPr lang="es-ES"/>
        </a:p>
      </dgm:t>
    </dgm:pt>
    <dgm:pt modelId="{6D2C21E5-4859-4EF2-B33F-C7864FB8322C}" type="sibTrans" cxnId="{A8F4BF4C-1AFF-4E8C-886F-3283E726436C}">
      <dgm:prSet/>
      <dgm:spPr/>
      <dgm:t>
        <a:bodyPr/>
        <a:lstStyle/>
        <a:p>
          <a:endParaRPr lang="es-ES"/>
        </a:p>
      </dgm:t>
    </dgm:pt>
    <dgm:pt modelId="{E54026E5-5445-4E65-8590-05108F9D860F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SoHO?</a:t>
          </a:r>
          <a:endParaRPr lang="es-ES" dirty="0"/>
        </a:p>
      </dgm:t>
    </dgm:pt>
    <dgm:pt modelId="{ABB0109F-4D26-43B6-BB5A-33E02EE29A9A}" type="parTrans" cxnId="{7EB27BB5-9FD6-421D-A710-B341CCFA451D}">
      <dgm:prSet/>
      <dgm:spPr/>
      <dgm:t>
        <a:bodyPr/>
        <a:lstStyle/>
        <a:p>
          <a:endParaRPr lang="es-ES"/>
        </a:p>
      </dgm:t>
    </dgm:pt>
    <dgm:pt modelId="{99AE8331-4344-4044-8FF6-6E8B29CDFA44}" type="sibTrans" cxnId="{7EB27BB5-9FD6-421D-A710-B341CCFA451D}">
      <dgm:prSet/>
      <dgm:spPr/>
      <dgm:t>
        <a:bodyPr/>
        <a:lstStyle/>
        <a:p>
          <a:endParaRPr lang="es-ES"/>
        </a:p>
      </dgm:t>
    </dgm:pt>
    <dgm:pt modelId="{F2713B2E-28B3-41C8-B3E2-47B7B9A47AFD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sz="2800" dirty="0" smtClean="0"/>
            <a:t>CAT*</a:t>
          </a:r>
          <a:endParaRPr lang="es-ES" sz="2800" dirty="0"/>
        </a:p>
      </dgm:t>
    </dgm:pt>
    <dgm:pt modelId="{47851A09-40F9-4B7B-8B54-D01A97505EAF}" type="parTrans" cxnId="{B5B94E7E-CFC9-4BB3-85FD-2AC57771A457}">
      <dgm:prSet/>
      <dgm:spPr/>
      <dgm:t>
        <a:bodyPr/>
        <a:lstStyle/>
        <a:p>
          <a:endParaRPr lang="es-ES"/>
        </a:p>
      </dgm:t>
    </dgm:pt>
    <dgm:pt modelId="{632F8AC4-81E7-4549-9B92-C89E48179A39}" type="sibTrans" cxnId="{B5B94E7E-CFC9-4BB3-85FD-2AC57771A457}">
      <dgm:prSet/>
      <dgm:spPr/>
      <dgm:t>
        <a:bodyPr/>
        <a:lstStyle/>
        <a:p>
          <a:endParaRPr lang="es-ES"/>
        </a:p>
      </dgm:t>
    </dgm:pt>
    <dgm:pt modelId="{7ED7DCAA-2154-4E8E-8791-E5F4173E1E1B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dirty="0" err="1" smtClean="0"/>
            <a:t>Fostering</a:t>
          </a:r>
          <a:r>
            <a:rPr lang="es-ES" dirty="0" smtClean="0"/>
            <a:t> </a:t>
          </a:r>
          <a:r>
            <a:rPr lang="es-ES" dirty="0" err="1" smtClean="0"/>
            <a:t>cooperation</a:t>
          </a:r>
          <a:r>
            <a:rPr lang="es-ES" dirty="0" smtClean="0"/>
            <a:t> </a:t>
          </a:r>
          <a:r>
            <a:rPr lang="es-ES" dirty="0" err="1" smtClean="0"/>
            <a:t>between</a:t>
          </a:r>
          <a:r>
            <a:rPr lang="es-ES" dirty="0" smtClean="0"/>
            <a:t> </a:t>
          </a:r>
          <a:r>
            <a:rPr lang="es-ES" dirty="0" err="1" smtClean="0"/>
            <a:t>sectors</a:t>
          </a:r>
          <a:endParaRPr lang="es-ES" dirty="0"/>
        </a:p>
      </dgm:t>
    </dgm:pt>
    <dgm:pt modelId="{6CB72BEA-DC06-402F-8196-2AA33AB45B32}" type="parTrans" cxnId="{97C54D04-0440-464B-9F28-9FF3333065C0}">
      <dgm:prSet/>
      <dgm:spPr/>
      <dgm:t>
        <a:bodyPr/>
        <a:lstStyle/>
        <a:p>
          <a:endParaRPr lang="es-ES"/>
        </a:p>
      </dgm:t>
    </dgm:pt>
    <dgm:pt modelId="{7E46DE8F-4EBA-4975-A2AE-0460ED1E27EE}" type="sibTrans" cxnId="{97C54D04-0440-464B-9F28-9FF3333065C0}">
      <dgm:prSet/>
      <dgm:spPr/>
      <dgm:t>
        <a:bodyPr/>
        <a:lstStyle/>
        <a:p>
          <a:endParaRPr lang="es-ES"/>
        </a:p>
      </dgm:t>
    </dgm:pt>
    <dgm:pt modelId="{A9D5F4A0-DA97-4D0F-964D-22A746CEFF52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SoHO </a:t>
          </a:r>
          <a:r>
            <a:rPr lang="es-ES" dirty="0" err="1" smtClean="0"/>
            <a:t>Coordination</a:t>
          </a:r>
          <a:r>
            <a:rPr lang="es-ES" dirty="0" smtClean="0"/>
            <a:t> </a:t>
          </a:r>
          <a:r>
            <a:rPr lang="es-ES" dirty="0" err="1" smtClean="0"/>
            <a:t>Board</a:t>
          </a:r>
          <a:endParaRPr lang="es-ES" dirty="0"/>
        </a:p>
      </dgm:t>
    </dgm:pt>
    <dgm:pt modelId="{058DCB6C-05A5-4FDE-A89C-F4F4AC08F49A}" type="parTrans" cxnId="{8F1DD16D-D7AB-46BC-8EC3-ED119E5B4DC5}">
      <dgm:prSet/>
      <dgm:spPr/>
      <dgm:t>
        <a:bodyPr/>
        <a:lstStyle/>
        <a:p>
          <a:endParaRPr lang="es-ES"/>
        </a:p>
      </dgm:t>
    </dgm:pt>
    <dgm:pt modelId="{2C0E576D-88B0-42BA-879B-27F2245831A0}" type="sibTrans" cxnId="{8F1DD16D-D7AB-46BC-8EC3-ED119E5B4DC5}">
      <dgm:prSet/>
      <dgm:spPr/>
      <dgm:t>
        <a:bodyPr/>
        <a:lstStyle/>
        <a:p>
          <a:endParaRPr lang="es-ES"/>
        </a:p>
      </dgm:t>
    </dgm:pt>
    <dgm:pt modelId="{421AFBC6-871A-4153-8BB6-394CEF24A219}" type="pres">
      <dgm:prSet presAssocID="{63051B65-7F55-497E-A432-2254803EA97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F23983E-5976-48EE-B152-55D2F070B8A8}" type="pres">
      <dgm:prSet presAssocID="{D9E69C90-53CC-4A75-8804-0816E89B6961}" presName="vertOne" presStyleCnt="0"/>
      <dgm:spPr/>
    </dgm:pt>
    <dgm:pt modelId="{D693453E-9BFE-4422-A1A3-242A61720D77}" type="pres">
      <dgm:prSet presAssocID="{D9E69C90-53CC-4A75-8804-0816E89B696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8B9CDB-A96E-402E-9426-3FCC49FFDA27}" type="pres">
      <dgm:prSet presAssocID="{D9E69C90-53CC-4A75-8804-0816E89B6961}" presName="parTransOne" presStyleCnt="0"/>
      <dgm:spPr/>
    </dgm:pt>
    <dgm:pt modelId="{C69AE480-9076-49CC-B3E1-546B05F61A40}" type="pres">
      <dgm:prSet presAssocID="{D9E69C90-53CC-4A75-8804-0816E89B6961}" presName="horzOne" presStyleCnt="0"/>
      <dgm:spPr/>
    </dgm:pt>
    <dgm:pt modelId="{80334727-D29A-4C8D-B421-F6C12EA0C572}" type="pres">
      <dgm:prSet presAssocID="{364B9062-E931-4426-9C5E-39E86DBF5CC0}" presName="vertTwo" presStyleCnt="0"/>
      <dgm:spPr/>
    </dgm:pt>
    <dgm:pt modelId="{B88B5C0A-F07E-4915-9892-0D91D292410C}" type="pres">
      <dgm:prSet presAssocID="{364B9062-E931-4426-9C5E-39E86DBF5CC0}" presName="txTwo" presStyleLbl="node2" presStyleIdx="0" presStyleCnt="3" custScaleX="79081" custLinFactNeighborX="-836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198045-78D6-4DE2-AA83-809D65E26AAF}" type="pres">
      <dgm:prSet presAssocID="{364B9062-E931-4426-9C5E-39E86DBF5CC0}" presName="parTransTwo" presStyleCnt="0"/>
      <dgm:spPr/>
    </dgm:pt>
    <dgm:pt modelId="{1044B313-AF19-46F0-8F6B-B2F5C8F154BC}" type="pres">
      <dgm:prSet presAssocID="{364B9062-E931-4426-9C5E-39E86DBF5CC0}" presName="horzTwo" presStyleCnt="0"/>
      <dgm:spPr/>
    </dgm:pt>
    <dgm:pt modelId="{CDA273D7-EA43-4AF6-88E2-AD59BD8D0D71}" type="pres">
      <dgm:prSet presAssocID="{F2713B2E-28B3-41C8-B3E2-47B7B9A47AFD}" presName="vertThree" presStyleCnt="0"/>
      <dgm:spPr/>
    </dgm:pt>
    <dgm:pt modelId="{08E3C3A0-AC40-4A0B-8A6B-C937768D2A87}" type="pres">
      <dgm:prSet presAssocID="{F2713B2E-28B3-41C8-B3E2-47B7B9A47AFD}" presName="txThree" presStyleLbl="node3" presStyleIdx="0" presStyleCnt="2" custScaleX="60370" custLinFactNeighborX="238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F97786-E4F0-4E8F-A40D-985A9DDCB360}" type="pres">
      <dgm:prSet presAssocID="{F2713B2E-28B3-41C8-B3E2-47B7B9A47AFD}" presName="parTransThree" presStyleCnt="0"/>
      <dgm:spPr/>
    </dgm:pt>
    <dgm:pt modelId="{04F6413A-0703-41AD-A8AD-1DC9A68D4C51}" type="pres">
      <dgm:prSet presAssocID="{F2713B2E-28B3-41C8-B3E2-47B7B9A47AFD}" presName="horzThree" presStyleCnt="0"/>
      <dgm:spPr/>
    </dgm:pt>
    <dgm:pt modelId="{B600AC90-89D1-401B-91E4-62425E51D1DC}" type="pres">
      <dgm:prSet presAssocID="{7ED7DCAA-2154-4E8E-8791-E5F4173E1E1B}" presName="vertFour" presStyleCnt="0">
        <dgm:presLayoutVars>
          <dgm:chPref val="3"/>
        </dgm:presLayoutVars>
      </dgm:prSet>
      <dgm:spPr/>
    </dgm:pt>
    <dgm:pt modelId="{60A94E6A-4BBD-4419-9C8D-8B50287DD28C}" type="pres">
      <dgm:prSet presAssocID="{7ED7DCAA-2154-4E8E-8791-E5F4173E1E1B}" presName="txFour" presStyleLbl="node4" presStyleIdx="0" presStyleCnt="1" custLinFactNeighborX="698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7B72C1B-43A2-4A73-8678-A11C2580E201}" type="pres">
      <dgm:prSet presAssocID="{7ED7DCAA-2154-4E8E-8791-E5F4173E1E1B}" presName="horzFour" presStyleCnt="0"/>
      <dgm:spPr/>
    </dgm:pt>
    <dgm:pt modelId="{E9E777E2-B9F6-4424-9AB6-FB6B3369D116}" type="pres">
      <dgm:prSet presAssocID="{3F48CBAD-60CC-4434-AFAE-3CCE11E8E181}" presName="sibSpaceTwo" presStyleCnt="0"/>
      <dgm:spPr/>
    </dgm:pt>
    <dgm:pt modelId="{A2A43B1C-09C1-4F08-B85E-83FE939E7284}" type="pres">
      <dgm:prSet presAssocID="{5DE39D86-64E6-444B-B538-123EE899CAE2}" presName="vertTwo" presStyleCnt="0"/>
      <dgm:spPr/>
    </dgm:pt>
    <dgm:pt modelId="{2B1F0B16-DAB7-43D5-8659-5EEEC91FF0D1}" type="pres">
      <dgm:prSet presAssocID="{5DE39D86-64E6-444B-B538-123EE899CAE2}" presName="txTwo" presStyleLbl="node2" presStyleIdx="1" presStyleCnt="3" custScaleX="60827" custLinFactNeighborX="-1399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90EAF79-F791-48E9-A7A2-F85D1A7FAB0C}" type="pres">
      <dgm:prSet presAssocID="{5DE39D86-64E6-444B-B538-123EE899CAE2}" presName="parTransTwo" presStyleCnt="0"/>
      <dgm:spPr/>
    </dgm:pt>
    <dgm:pt modelId="{F5BC738F-159D-4FDB-9321-F69E326DF775}" type="pres">
      <dgm:prSet presAssocID="{5DE39D86-64E6-444B-B538-123EE899CAE2}" presName="horzTwo" presStyleCnt="0"/>
      <dgm:spPr/>
    </dgm:pt>
    <dgm:pt modelId="{BD14EE7F-6115-44E1-A254-BA03131A50A5}" type="pres">
      <dgm:prSet presAssocID="{A9D5F4A0-DA97-4D0F-964D-22A746CEFF52}" presName="vertThree" presStyleCnt="0"/>
      <dgm:spPr/>
    </dgm:pt>
    <dgm:pt modelId="{4072E2A7-5519-4E9F-9895-E0BBCC7A78CE}" type="pres">
      <dgm:prSet presAssocID="{A9D5F4A0-DA97-4D0F-964D-22A746CEFF52}" presName="txThree" presStyleLbl="node3" presStyleIdx="1" presStyleCnt="2" custScaleX="65682" custLinFactNeighborX="312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3022BE-3351-4BEF-A0C1-9A9F942C85F9}" type="pres">
      <dgm:prSet presAssocID="{A9D5F4A0-DA97-4D0F-964D-22A746CEFF52}" presName="horzThree" presStyleCnt="0"/>
      <dgm:spPr/>
    </dgm:pt>
    <dgm:pt modelId="{871C612E-E1F7-41ED-9E74-A8E2E3436613}" type="pres">
      <dgm:prSet presAssocID="{6D2C21E5-4859-4EF2-B33F-C7864FB8322C}" presName="sibSpaceTwo" presStyleCnt="0"/>
      <dgm:spPr/>
    </dgm:pt>
    <dgm:pt modelId="{CC62833C-CAB8-4A3B-BF8D-01A80BCE10F2}" type="pres">
      <dgm:prSet presAssocID="{E54026E5-5445-4E65-8590-05108F9D860F}" presName="vertTwo" presStyleCnt="0"/>
      <dgm:spPr/>
    </dgm:pt>
    <dgm:pt modelId="{4D1350A4-3A61-4E81-BEAD-BB4C3CCA84C8}" type="pres">
      <dgm:prSet presAssocID="{E54026E5-5445-4E65-8590-05108F9D860F}" presName="txTwo" presStyleLbl="node2" presStyleIdx="2" presStyleCnt="3" custScaleX="83369" custLinFactNeighborX="-1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51F144-8043-4084-8172-379A82927517}" type="pres">
      <dgm:prSet presAssocID="{E54026E5-5445-4E65-8590-05108F9D860F}" presName="horzTwo" presStyleCnt="0"/>
      <dgm:spPr/>
    </dgm:pt>
  </dgm:ptLst>
  <dgm:cxnLst>
    <dgm:cxn modelId="{3BE3F893-D39E-4F0A-98D2-757F2B420D86}" type="presOf" srcId="{F2713B2E-28B3-41C8-B3E2-47B7B9A47AFD}" destId="{08E3C3A0-AC40-4A0B-8A6B-C937768D2A87}" srcOrd="0" destOrd="0" presId="urn:microsoft.com/office/officeart/2005/8/layout/hierarchy4"/>
    <dgm:cxn modelId="{38E0984A-107E-4A4F-B497-5A8AB71FE5B8}" type="presOf" srcId="{5DE39D86-64E6-444B-B538-123EE899CAE2}" destId="{2B1F0B16-DAB7-43D5-8659-5EEEC91FF0D1}" srcOrd="0" destOrd="0" presId="urn:microsoft.com/office/officeart/2005/8/layout/hierarchy4"/>
    <dgm:cxn modelId="{729FFE91-72B4-4881-8F02-CC99E140F081}" type="presOf" srcId="{364B9062-E931-4426-9C5E-39E86DBF5CC0}" destId="{B88B5C0A-F07E-4915-9892-0D91D292410C}" srcOrd="0" destOrd="0" presId="urn:microsoft.com/office/officeart/2005/8/layout/hierarchy4"/>
    <dgm:cxn modelId="{28280963-3E81-4788-A3D6-ACD35EE047DD}" type="presOf" srcId="{D9E69C90-53CC-4A75-8804-0816E89B6961}" destId="{D693453E-9BFE-4422-A1A3-242A61720D77}" srcOrd="0" destOrd="0" presId="urn:microsoft.com/office/officeart/2005/8/layout/hierarchy4"/>
    <dgm:cxn modelId="{F648BD2D-4B52-4E49-86DD-3B3F3CFAE82B}" srcId="{63051B65-7F55-497E-A432-2254803EA97B}" destId="{D9E69C90-53CC-4A75-8804-0816E89B6961}" srcOrd="0" destOrd="0" parTransId="{3F5E7676-14E2-466C-B2EB-5EA0B3BCD0DE}" sibTransId="{14458274-EC3A-4085-A8DA-737B1135ABDA}"/>
    <dgm:cxn modelId="{F904CE4C-7594-4534-993F-ABF17C5F2A99}" type="presOf" srcId="{63051B65-7F55-497E-A432-2254803EA97B}" destId="{421AFBC6-871A-4153-8BB6-394CEF24A219}" srcOrd="0" destOrd="0" presId="urn:microsoft.com/office/officeart/2005/8/layout/hierarchy4"/>
    <dgm:cxn modelId="{FF043119-2667-41E6-9993-4877F23A813D}" type="presOf" srcId="{A9D5F4A0-DA97-4D0F-964D-22A746CEFF52}" destId="{4072E2A7-5519-4E9F-9895-E0BBCC7A78CE}" srcOrd="0" destOrd="0" presId="urn:microsoft.com/office/officeart/2005/8/layout/hierarchy4"/>
    <dgm:cxn modelId="{A8F4BF4C-1AFF-4E8C-886F-3283E726436C}" srcId="{D9E69C90-53CC-4A75-8804-0816E89B6961}" destId="{5DE39D86-64E6-444B-B538-123EE899CAE2}" srcOrd="1" destOrd="0" parTransId="{E6648DCE-2590-4AE6-973A-75EF9F4FFCA3}" sibTransId="{6D2C21E5-4859-4EF2-B33F-C7864FB8322C}"/>
    <dgm:cxn modelId="{5A5419EA-54CA-4BC5-9408-C9FEA87D4D03}" srcId="{D9E69C90-53CC-4A75-8804-0816E89B6961}" destId="{364B9062-E931-4426-9C5E-39E86DBF5CC0}" srcOrd="0" destOrd="0" parTransId="{E971FA11-6BF3-4BFB-87EE-A0B2245FF880}" sibTransId="{3F48CBAD-60CC-4434-AFAE-3CCE11E8E181}"/>
    <dgm:cxn modelId="{B724D734-4AE7-4798-8D19-CC611F60C2CA}" type="presOf" srcId="{E54026E5-5445-4E65-8590-05108F9D860F}" destId="{4D1350A4-3A61-4E81-BEAD-BB4C3CCA84C8}" srcOrd="0" destOrd="0" presId="urn:microsoft.com/office/officeart/2005/8/layout/hierarchy4"/>
    <dgm:cxn modelId="{6EA38B0F-57C8-4864-99B9-896CB7B56056}" type="presOf" srcId="{7ED7DCAA-2154-4E8E-8791-E5F4173E1E1B}" destId="{60A94E6A-4BBD-4419-9C8D-8B50287DD28C}" srcOrd="0" destOrd="0" presId="urn:microsoft.com/office/officeart/2005/8/layout/hierarchy4"/>
    <dgm:cxn modelId="{7EB27BB5-9FD6-421D-A710-B341CCFA451D}" srcId="{D9E69C90-53CC-4A75-8804-0816E89B6961}" destId="{E54026E5-5445-4E65-8590-05108F9D860F}" srcOrd="2" destOrd="0" parTransId="{ABB0109F-4D26-43B6-BB5A-33E02EE29A9A}" sibTransId="{99AE8331-4344-4044-8FF6-6E8B29CDFA44}"/>
    <dgm:cxn modelId="{97C54D04-0440-464B-9F28-9FF3333065C0}" srcId="{F2713B2E-28B3-41C8-B3E2-47B7B9A47AFD}" destId="{7ED7DCAA-2154-4E8E-8791-E5F4173E1E1B}" srcOrd="0" destOrd="0" parTransId="{6CB72BEA-DC06-402F-8196-2AA33AB45B32}" sibTransId="{7E46DE8F-4EBA-4975-A2AE-0460ED1E27EE}"/>
    <dgm:cxn modelId="{B5B94E7E-CFC9-4BB3-85FD-2AC57771A457}" srcId="{364B9062-E931-4426-9C5E-39E86DBF5CC0}" destId="{F2713B2E-28B3-41C8-B3E2-47B7B9A47AFD}" srcOrd="0" destOrd="0" parTransId="{47851A09-40F9-4B7B-8B54-D01A97505EAF}" sibTransId="{632F8AC4-81E7-4549-9B92-C89E48179A39}"/>
    <dgm:cxn modelId="{8F1DD16D-D7AB-46BC-8EC3-ED119E5B4DC5}" srcId="{5DE39D86-64E6-444B-B538-123EE899CAE2}" destId="{A9D5F4A0-DA97-4D0F-964D-22A746CEFF52}" srcOrd="0" destOrd="0" parTransId="{058DCB6C-05A5-4FDE-A89C-F4F4AC08F49A}" sibTransId="{2C0E576D-88B0-42BA-879B-27F2245831A0}"/>
    <dgm:cxn modelId="{F00B6988-43D7-4B61-82B4-A0E6B1D5FAFE}" type="presParOf" srcId="{421AFBC6-871A-4153-8BB6-394CEF24A219}" destId="{7F23983E-5976-48EE-B152-55D2F070B8A8}" srcOrd="0" destOrd="0" presId="urn:microsoft.com/office/officeart/2005/8/layout/hierarchy4"/>
    <dgm:cxn modelId="{15284C37-A671-4CAC-945F-6101FD41BD35}" type="presParOf" srcId="{7F23983E-5976-48EE-B152-55D2F070B8A8}" destId="{D693453E-9BFE-4422-A1A3-242A61720D77}" srcOrd="0" destOrd="0" presId="urn:microsoft.com/office/officeart/2005/8/layout/hierarchy4"/>
    <dgm:cxn modelId="{1255523A-67E5-4A85-8F2B-C10B135D6BA9}" type="presParOf" srcId="{7F23983E-5976-48EE-B152-55D2F070B8A8}" destId="{7D8B9CDB-A96E-402E-9426-3FCC49FFDA27}" srcOrd="1" destOrd="0" presId="urn:microsoft.com/office/officeart/2005/8/layout/hierarchy4"/>
    <dgm:cxn modelId="{56383064-271F-4177-968A-FEB0C4576C74}" type="presParOf" srcId="{7F23983E-5976-48EE-B152-55D2F070B8A8}" destId="{C69AE480-9076-49CC-B3E1-546B05F61A40}" srcOrd="2" destOrd="0" presId="urn:microsoft.com/office/officeart/2005/8/layout/hierarchy4"/>
    <dgm:cxn modelId="{B23D31C2-6427-4F2F-B4A4-CCCAEC5B5763}" type="presParOf" srcId="{C69AE480-9076-49CC-B3E1-546B05F61A40}" destId="{80334727-D29A-4C8D-B421-F6C12EA0C572}" srcOrd="0" destOrd="0" presId="urn:microsoft.com/office/officeart/2005/8/layout/hierarchy4"/>
    <dgm:cxn modelId="{6A51BC9B-78AC-404B-965F-B1F42CEA1F2B}" type="presParOf" srcId="{80334727-D29A-4C8D-B421-F6C12EA0C572}" destId="{B88B5C0A-F07E-4915-9892-0D91D292410C}" srcOrd="0" destOrd="0" presId="urn:microsoft.com/office/officeart/2005/8/layout/hierarchy4"/>
    <dgm:cxn modelId="{BE025C4A-293F-4D1B-93C0-7422211E7F2B}" type="presParOf" srcId="{80334727-D29A-4C8D-B421-F6C12EA0C572}" destId="{5F198045-78D6-4DE2-AA83-809D65E26AAF}" srcOrd="1" destOrd="0" presId="urn:microsoft.com/office/officeart/2005/8/layout/hierarchy4"/>
    <dgm:cxn modelId="{E09E1771-C844-40FE-B9DF-B0B6C405132B}" type="presParOf" srcId="{80334727-D29A-4C8D-B421-F6C12EA0C572}" destId="{1044B313-AF19-46F0-8F6B-B2F5C8F154BC}" srcOrd="2" destOrd="0" presId="urn:microsoft.com/office/officeart/2005/8/layout/hierarchy4"/>
    <dgm:cxn modelId="{4FE2E54F-39BD-4DBE-96A0-6F1F522F920B}" type="presParOf" srcId="{1044B313-AF19-46F0-8F6B-B2F5C8F154BC}" destId="{CDA273D7-EA43-4AF6-88E2-AD59BD8D0D71}" srcOrd="0" destOrd="0" presId="urn:microsoft.com/office/officeart/2005/8/layout/hierarchy4"/>
    <dgm:cxn modelId="{579062A0-FBF3-4E1E-A094-83620D7FB891}" type="presParOf" srcId="{CDA273D7-EA43-4AF6-88E2-AD59BD8D0D71}" destId="{08E3C3A0-AC40-4A0B-8A6B-C937768D2A87}" srcOrd="0" destOrd="0" presId="urn:microsoft.com/office/officeart/2005/8/layout/hierarchy4"/>
    <dgm:cxn modelId="{788623A3-3E45-4C87-BA78-E8C97A4E4441}" type="presParOf" srcId="{CDA273D7-EA43-4AF6-88E2-AD59BD8D0D71}" destId="{17F97786-E4F0-4E8F-A40D-985A9DDCB360}" srcOrd="1" destOrd="0" presId="urn:microsoft.com/office/officeart/2005/8/layout/hierarchy4"/>
    <dgm:cxn modelId="{DFF3195C-B5A4-4860-80C2-954611545AA5}" type="presParOf" srcId="{CDA273D7-EA43-4AF6-88E2-AD59BD8D0D71}" destId="{04F6413A-0703-41AD-A8AD-1DC9A68D4C51}" srcOrd="2" destOrd="0" presId="urn:microsoft.com/office/officeart/2005/8/layout/hierarchy4"/>
    <dgm:cxn modelId="{1FEC899A-22F2-43BA-88F7-EE0BBBB08A40}" type="presParOf" srcId="{04F6413A-0703-41AD-A8AD-1DC9A68D4C51}" destId="{B600AC90-89D1-401B-91E4-62425E51D1DC}" srcOrd="0" destOrd="0" presId="urn:microsoft.com/office/officeart/2005/8/layout/hierarchy4"/>
    <dgm:cxn modelId="{2A76EF6F-5811-4017-A559-614736E905A0}" type="presParOf" srcId="{B600AC90-89D1-401B-91E4-62425E51D1DC}" destId="{60A94E6A-4BBD-4419-9C8D-8B50287DD28C}" srcOrd="0" destOrd="0" presId="urn:microsoft.com/office/officeart/2005/8/layout/hierarchy4"/>
    <dgm:cxn modelId="{795D01D6-1209-4CBF-9CFC-852DE993F843}" type="presParOf" srcId="{B600AC90-89D1-401B-91E4-62425E51D1DC}" destId="{77B72C1B-43A2-4A73-8678-A11C2580E201}" srcOrd="1" destOrd="0" presId="urn:microsoft.com/office/officeart/2005/8/layout/hierarchy4"/>
    <dgm:cxn modelId="{435AABA5-C532-4FE8-806C-8AB9688B5DE0}" type="presParOf" srcId="{C69AE480-9076-49CC-B3E1-546B05F61A40}" destId="{E9E777E2-B9F6-4424-9AB6-FB6B3369D116}" srcOrd="1" destOrd="0" presId="urn:microsoft.com/office/officeart/2005/8/layout/hierarchy4"/>
    <dgm:cxn modelId="{B788428B-C054-4946-903F-2B1D6D8E95F9}" type="presParOf" srcId="{C69AE480-9076-49CC-B3E1-546B05F61A40}" destId="{A2A43B1C-09C1-4F08-B85E-83FE939E7284}" srcOrd="2" destOrd="0" presId="urn:microsoft.com/office/officeart/2005/8/layout/hierarchy4"/>
    <dgm:cxn modelId="{8428FA4E-53B9-4538-AA59-074266974D00}" type="presParOf" srcId="{A2A43B1C-09C1-4F08-B85E-83FE939E7284}" destId="{2B1F0B16-DAB7-43D5-8659-5EEEC91FF0D1}" srcOrd="0" destOrd="0" presId="urn:microsoft.com/office/officeart/2005/8/layout/hierarchy4"/>
    <dgm:cxn modelId="{FEA72304-AB8F-4EE3-909F-F295135152AE}" type="presParOf" srcId="{A2A43B1C-09C1-4F08-B85E-83FE939E7284}" destId="{C90EAF79-F791-48E9-A7A2-F85D1A7FAB0C}" srcOrd="1" destOrd="0" presId="urn:microsoft.com/office/officeart/2005/8/layout/hierarchy4"/>
    <dgm:cxn modelId="{F182D223-99C9-47EB-95E6-9D9242C1DCFE}" type="presParOf" srcId="{A2A43B1C-09C1-4F08-B85E-83FE939E7284}" destId="{F5BC738F-159D-4FDB-9321-F69E326DF775}" srcOrd="2" destOrd="0" presId="urn:microsoft.com/office/officeart/2005/8/layout/hierarchy4"/>
    <dgm:cxn modelId="{6C9A014B-C91F-4899-AAB4-3AE80C9AD978}" type="presParOf" srcId="{F5BC738F-159D-4FDB-9321-F69E326DF775}" destId="{BD14EE7F-6115-44E1-A254-BA03131A50A5}" srcOrd="0" destOrd="0" presId="urn:microsoft.com/office/officeart/2005/8/layout/hierarchy4"/>
    <dgm:cxn modelId="{D56E93E5-1DD4-4374-AB34-3B746EB73520}" type="presParOf" srcId="{BD14EE7F-6115-44E1-A254-BA03131A50A5}" destId="{4072E2A7-5519-4E9F-9895-E0BBCC7A78CE}" srcOrd="0" destOrd="0" presId="urn:microsoft.com/office/officeart/2005/8/layout/hierarchy4"/>
    <dgm:cxn modelId="{D6F64CD3-B210-4CD5-8A1F-FD732532DBEF}" type="presParOf" srcId="{BD14EE7F-6115-44E1-A254-BA03131A50A5}" destId="{E53022BE-3351-4BEF-A0C1-9A9F942C85F9}" srcOrd="1" destOrd="0" presId="urn:microsoft.com/office/officeart/2005/8/layout/hierarchy4"/>
    <dgm:cxn modelId="{71E89AAB-8EED-46A8-B7F8-B181C7FADC03}" type="presParOf" srcId="{C69AE480-9076-49CC-B3E1-546B05F61A40}" destId="{871C612E-E1F7-41ED-9E74-A8E2E3436613}" srcOrd="3" destOrd="0" presId="urn:microsoft.com/office/officeart/2005/8/layout/hierarchy4"/>
    <dgm:cxn modelId="{91D49298-81FC-4BCD-BD26-56D46DD381FE}" type="presParOf" srcId="{C69AE480-9076-49CC-B3E1-546B05F61A40}" destId="{CC62833C-CAB8-4A3B-BF8D-01A80BCE10F2}" srcOrd="4" destOrd="0" presId="urn:microsoft.com/office/officeart/2005/8/layout/hierarchy4"/>
    <dgm:cxn modelId="{D9C73478-4028-46F3-A815-2B8E7D073FF3}" type="presParOf" srcId="{CC62833C-CAB8-4A3B-BF8D-01A80BCE10F2}" destId="{4D1350A4-3A61-4E81-BEAD-BB4C3CCA84C8}" srcOrd="0" destOrd="0" presId="urn:microsoft.com/office/officeart/2005/8/layout/hierarchy4"/>
    <dgm:cxn modelId="{AAA17A7F-6007-456B-8F56-3CFAAB3FA89A}" type="presParOf" srcId="{CC62833C-CAB8-4A3B-BF8D-01A80BCE10F2}" destId="{6A51F144-8043-4084-8172-379A8292751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430ED7-A265-43AD-8F70-D50CD46A124B}" type="doc">
      <dgm:prSet loTypeId="urn:microsoft.com/office/officeart/2005/8/layout/list1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30B87A34-2EA4-43B2-9C5D-338E69D603F2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bg2">
                  <a:lumMod val="25000"/>
                </a:schemeClr>
              </a:solidFill>
            </a:rPr>
            <a:t>Describe and </a:t>
          </a:r>
          <a:r>
            <a:rPr lang="es-ES" sz="1400" dirty="0" err="1" smtClean="0">
              <a:solidFill>
                <a:schemeClr val="bg2">
                  <a:lumMod val="25000"/>
                </a:schemeClr>
              </a:solidFill>
            </a:rPr>
            <a:t>document</a:t>
          </a:r>
          <a:r>
            <a:rPr lang="es-ES" sz="14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dirty="0" err="1" smtClean="0">
              <a:solidFill>
                <a:schemeClr val="bg2">
                  <a:lumMod val="25000"/>
                </a:schemeClr>
              </a:solidFill>
            </a:rPr>
            <a:t>preselected</a:t>
          </a:r>
          <a:r>
            <a:rPr lang="es-ES" sz="14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dirty="0" err="1" smtClean="0">
              <a:solidFill>
                <a:schemeClr val="bg2">
                  <a:lumMod val="25000"/>
                </a:schemeClr>
              </a:solidFill>
            </a:rPr>
            <a:t>challenges</a:t>
          </a:r>
          <a:endParaRPr lang="es-ES" sz="1400" dirty="0">
            <a:solidFill>
              <a:schemeClr val="bg2">
                <a:lumMod val="25000"/>
              </a:schemeClr>
            </a:solidFill>
          </a:endParaRPr>
        </a:p>
      </dgm:t>
    </dgm:pt>
    <dgm:pt modelId="{EE96F9B9-A1FE-4AD4-8847-B6CD15507999}" type="parTrans" cxnId="{E1BB217D-10FB-4F4B-9421-B6F5E75DB80D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7115A20B-06C5-4A3B-9695-0F52D64E5500}" type="sibTrans" cxnId="{E1BB217D-10FB-4F4B-9421-B6F5E75DB80D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60709EB7-6EA8-470D-8026-4291924CF940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400" smtClean="0">
              <a:solidFill>
                <a:schemeClr val="bg2">
                  <a:lumMod val="25000"/>
                </a:schemeClr>
              </a:solidFill>
            </a:rPr>
            <a:t>Analyse models, programs, initiatives of success </a:t>
          </a:r>
          <a:endParaRPr lang="es-ES" sz="1400" dirty="0">
            <a:solidFill>
              <a:schemeClr val="bg2">
                <a:lumMod val="25000"/>
              </a:schemeClr>
            </a:solidFill>
          </a:endParaRPr>
        </a:p>
      </dgm:t>
    </dgm:pt>
    <dgm:pt modelId="{87374DB4-DF39-4561-BBEA-BD0650ACF4AA}" type="parTrans" cxnId="{5250CECD-42EC-4288-8228-0AF73B20BD9F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C5460FB3-56F5-4E38-914A-B469A54B7B32}" type="sibTrans" cxnId="{5250CECD-42EC-4288-8228-0AF73B20BD9F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25E624CA-BCB3-4E9C-85E4-3E8AF7D46C3D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mtClean="0">
              <a:solidFill>
                <a:schemeClr val="bg2">
                  <a:lumMod val="25000"/>
                </a:schemeClr>
              </a:solidFill>
            </a:rPr>
            <a:t>Identify priority actions for Gov. International Organizations and NGOs</a:t>
          </a:r>
          <a:endParaRPr lang="es-ES" dirty="0">
            <a:solidFill>
              <a:schemeClr val="bg2">
                <a:lumMod val="25000"/>
              </a:schemeClr>
            </a:solidFill>
          </a:endParaRPr>
        </a:p>
      </dgm:t>
    </dgm:pt>
    <dgm:pt modelId="{63830435-0781-4D15-B96A-70CAFFFACD13}" type="parTrans" cxnId="{E2F1D698-1C8D-48BB-8F61-11BCE4B3BDCA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21AC4344-1E27-44A2-B828-359B7D54D8D7}" type="sibTrans" cxnId="{E2F1D698-1C8D-48BB-8F61-11BCE4B3BDCA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E5BF1CA8-4F47-4EFD-951A-6E59CEC10A9A}" type="pres">
      <dgm:prSet presAssocID="{9D430ED7-A265-43AD-8F70-D50CD46A124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0C57F7-9F9B-46E5-B928-B33241E2EDEA}" type="pres">
      <dgm:prSet presAssocID="{30B87A34-2EA4-43B2-9C5D-338E69D603F2}" presName="parentLin" presStyleCnt="0"/>
      <dgm:spPr/>
    </dgm:pt>
    <dgm:pt modelId="{F3661DF7-979B-4263-99D8-86B16C27306B}" type="pres">
      <dgm:prSet presAssocID="{30B87A34-2EA4-43B2-9C5D-338E69D603F2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E40F6551-46D8-4EC1-A99C-42B0AFEDDBD4}" type="pres">
      <dgm:prSet presAssocID="{30B87A34-2EA4-43B2-9C5D-338E69D603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1B813F-2020-48B2-AA52-117633584C16}" type="pres">
      <dgm:prSet presAssocID="{30B87A34-2EA4-43B2-9C5D-338E69D603F2}" presName="negativeSpace" presStyleCnt="0"/>
      <dgm:spPr/>
    </dgm:pt>
    <dgm:pt modelId="{D3BCDBB5-B664-4D89-B101-DEA3485C2DFF}" type="pres">
      <dgm:prSet presAssocID="{30B87A34-2EA4-43B2-9C5D-338E69D603F2}" presName="childText" presStyleLbl="conFgAcc1" presStyleIdx="0" presStyleCnt="3">
        <dgm:presLayoutVars>
          <dgm:bulletEnabled val="1"/>
        </dgm:presLayoutVars>
      </dgm:prSet>
      <dgm:spPr/>
    </dgm:pt>
    <dgm:pt modelId="{0B62B164-EC97-4084-8A78-9E446472AD06}" type="pres">
      <dgm:prSet presAssocID="{7115A20B-06C5-4A3B-9695-0F52D64E5500}" presName="spaceBetweenRectangles" presStyleCnt="0"/>
      <dgm:spPr/>
    </dgm:pt>
    <dgm:pt modelId="{48B5A2AE-6AA1-4F02-8E12-C54894B01969}" type="pres">
      <dgm:prSet presAssocID="{60709EB7-6EA8-470D-8026-4291924CF940}" presName="parentLin" presStyleCnt="0"/>
      <dgm:spPr/>
    </dgm:pt>
    <dgm:pt modelId="{0F5F9D5D-CAA6-4704-BD30-42F8D550CC49}" type="pres">
      <dgm:prSet presAssocID="{60709EB7-6EA8-470D-8026-4291924CF940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A0BE552-F9EF-4D1F-B892-763E12A214A1}" type="pres">
      <dgm:prSet presAssocID="{60709EB7-6EA8-470D-8026-4291924CF9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88C23B-2C97-4E5E-AF15-D0A27E24832E}" type="pres">
      <dgm:prSet presAssocID="{60709EB7-6EA8-470D-8026-4291924CF940}" presName="negativeSpace" presStyleCnt="0"/>
      <dgm:spPr/>
    </dgm:pt>
    <dgm:pt modelId="{BA5DCE6B-88D0-48C1-AD88-0E19117C8D41}" type="pres">
      <dgm:prSet presAssocID="{60709EB7-6EA8-470D-8026-4291924CF940}" presName="childText" presStyleLbl="conFgAcc1" presStyleIdx="1" presStyleCnt="3">
        <dgm:presLayoutVars>
          <dgm:bulletEnabled val="1"/>
        </dgm:presLayoutVars>
      </dgm:prSet>
      <dgm:spPr/>
    </dgm:pt>
    <dgm:pt modelId="{73FEA4E9-3EED-4971-8F81-4BE826DA3A4D}" type="pres">
      <dgm:prSet presAssocID="{C5460FB3-56F5-4E38-914A-B469A54B7B32}" presName="spaceBetweenRectangles" presStyleCnt="0"/>
      <dgm:spPr/>
    </dgm:pt>
    <dgm:pt modelId="{F4A6EE5D-792E-49E3-A1D7-98B38DCF9E25}" type="pres">
      <dgm:prSet presAssocID="{25E624CA-BCB3-4E9C-85E4-3E8AF7D46C3D}" presName="parentLin" presStyleCnt="0"/>
      <dgm:spPr/>
    </dgm:pt>
    <dgm:pt modelId="{13252CB9-2DAD-4C30-BBBE-DB6EE9DF7B8C}" type="pres">
      <dgm:prSet presAssocID="{25E624CA-BCB3-4E9C-85E4-3E8AF7D46C3D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27208E14-9572-4EF8-B547-E35BF74FC1EA}" type="pres">
      <dgm:prSet presAssocID="{25E624CA-BCB3-4E9C-85E4-3E8AF7D46C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140C2B-D3FE-4B59-A62F-8A11BC2F8203}" type="pres">
      <dgm:prSet presAssocID="{25E624CA-BCB3-4E9C-85E4-3E8AF7D46C3D}" presName="negativeSpace" presStyleCnt="0"/>
      <dgm:spPr/>
    </dgm:pt>
    <dgm:pt modelId="{D6D6D5D4-19EC-4EEB-BCD4-A34629756572}" type="pres">
      <dgm:prSet presAssocID="{25E624CA-BCB3-4E9C-85E4-3E8AF7D46C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47139CE-1C4B-4002-91B5-FF769698F557}" type="presOf" srcId="{9D430ED7-A265-43AD-8F70-D50CD46A124B}" destId="{E5BF1CA8-4F47-4EFD-951A-6E59CEC10A9A}" srcOrd="0" destOrd="0" presId="urn:microsoft.com/office/officeart/2005/8/layout/list1"/>
    <dgm:cxn modelId="{0DFB36A6-5F3B-4752-811B-327CED86C710}" type="presOf" srcId="{25E624CA-BCB3-4E9C-85E4-3E8AF7D46C3D}" destId="{13252CB9-2DAD-4C30-BBBE-DB6EE9DF7B8C}" srcOrd="0" destOrd="0" presId="urn:microsoft.com/office/officeart/2005/8/layout/list1"/>
    <dgm:cxn modelId="{4C82B01A-49F6-4DDE-8E1E-4BDCAF58F10D}" type="presOf" srcId="{60709EB7-6EA8-470D-8026-4291924CF940}" destId="{0F5F9D5D-CAA6-4704-BD30-42F8D550CC49}" srcOrd="0" destOrd="0" presId="urn:microsoft.com/office/officeart/2005/8/layout/list1"/>
    <dgm:cxn modelId="{5250CECD-42EC-4288-8228-0AF73B20BD9F}" srcId="{9D430ED7-A265-43AD-8F70-D50CD46A124B}" destId="{60709EB7-6EA8-470D-8026-4291924CF940}" srcOrd="1" destOrd="0" parTransId="{87374DB4-DF39-4561-BBEA-BD0650ACF4AA}" sibTransId="{C5460FB3-56F5-4E38-914A-B469A54B7B32}"/>
    <dgm:cxn modelId="{CB360FA9-C4B7-4D02-9276-9BC9549A762B}" type="presOf" srcId="{25E624CA-BCB3-4E9C-85E4-3E8AF7D46C3D}" destId="{27208E14-9572-4EF8-B547-E35BF74FC1EA}" srcOrd="1" destOrd="0" presId="urn:microsoft.com/office/officeart/2005/8/layout/list1"/>
    <dgm:cxn modelId="{F6782121-14A3-450B-A903-836945723C20}" type="presOf" srcId="{60709EB7-6EA8-470D-8026-4291924CF940}" destId="{DA0BE552-F9EF-4D1F-B892-763E12A214A1}" srcOrd="1" destOrd="0" presId="urn:microsoft.com/office/officeart/2005/8/layout/list1"/>
    <dgm:cxn modelId="{4F418010-EED3-4BE7-971D-46320EEA7D02}" type="presOf" srcId="{30B87A34-2EA4-43B2-9C5D-338E69D603F2}" destId="{F3661DF7-979B-4263-99D8-86B16C27306B}" srcOrd="0" destOrd="0" presId="urn:microsoft.com/office/officeart/2005/8/layout/list1"/>
    <dgm:cxn modelId="{F625AFE1-547A-49EA-B993-3615D6E08FDE}" type="presOf" srcId="{30B87A34-2EA4-43B2-9C5D-338E69D603F2}" destId="{E40F6551-46D8-4EC1-A99C-42B0AFEDDBD4}" srcOrd="1" destOrd="0" presId="urn:microsoft.com/office/officeart/2005/8/layout/list1"/>
    <dgm:cxn modelId="{E1BB217D-10FB-4F4B-9421-B6F5E75DB80D}" srcId="{9D430ED7-A265-43AD-8F70-D50CD46A124B}" destId="{30B87A34-2EA4-43B2-9C5D-338E69D603F2}" srcOrd="0" destOrd="0" parTransId="{EE96F9B9-A1FE-4AD4-8847-B6CD15507999}" sibTransId="{7115A20B-06C5-4A3B-9695-0F52D64E5500}"/>
    <dgm:cxn modelId="{E2F1D698-1C8D-48BB-8F61-11BCE4B3BDCA}" srcId="{9D430ED7-A265-43AD-8F70-D50CD46A124B}" destId="{25E624CA-BCB3-4E9C-85E4-3E8AF7D46C3D}" srcOrd="2" destOrd="0" parTransId="{63830435-0781-4D15-B96A-70CAFFFACD13}" sibTransId="{21AC4344-1E27-44A2-B828-359B7D54D8D7}"/>
    <dgm:cxn modelId="{B819E310-2E6E-475F-B41D-C08107A24994}" type="presParOf" srcId="{E5BF1CA8-4F47-4EFD-951A-6E59CEC10A9A}" destId="{370C57F7-9F9B-46E5-B928-B33241E2EDEA}" srcOrd="0" destOrd="0" presId="urn:microsoft.com/office/officeart/2005/8/layout/list1"/>
    <dgm:cxn modelId="{3D232349-CEDA-49C8-B3D9-55A4018CFBA4}" type="presParOf" srcId="{370C57F7-9F9B-46E5-B928-B33241E2EDEA}" destId="{F3661DF7-979B-4263-99D8-86B16C27306B}" srcOrd="0" destOrd="0" presId="urn:microsoft.com/office/officeart/2005/8/layout/list1"/>
    <dgm:cxn modelId="{0C22EA3B-BA19-4379-BF5F-01E92A20E366}" type="presParOf" srcId="{370C57F7-9F9B-46E5-B928-B33241E2EDEA}" destId="{E40F6551-46D8-4EC1-A99C-42B0AFEDDBD4}" srcOrd="1" destOrd="0" presId="urn:microsoft.com/office/officeart/2005/8/layout/list1"/>
    <dgm:cxn modelId="{EDABB20D-CF22-4D50-9765-2D09FE6E25AE}" type="presParOf" srcId="{E5BF1CA8-4F47-4EFD-951A-6E59CEC10A9A}" destId="{621B813F-2020-48B2-AA52-117633584C16}" srcOrd="1" destOrd="0" presId="urn:microsoft.com/office/officeart/2005/8/layout/list1"/>
    <dgm:cxn modelId="{B1EAFEAE-5030-486A-888F-67688DA52169}" type="presParOf" srcId="{E5BF1CA8-4F47-4EFD-951A-6E59CEC10A9A}" destId="{D3BCDBB5-B664-4D89-B101-DEA3485C2DFF}" srcOrd="2" destOrd="0" presId="urn:microsoft.com/office/officeart/2005/8/layout/list1"/>
    <dgm:cxn modelId="{4919A448-1ECD-4513-8986-777AEB55C96C}" type="presParOf" srcId="{E5BF1CA8-4F47-4EFD-951A-6E59CEC10A9A}" destId="{0B62B164-EC97-4084-8A78-9E446472AD06}" srcOrd="3" destOrd="0" presId="urn:microsoft.com/office/officeart/2005/8/layout/list1"/>
    <dgm:cxn modelId="{00D66BBD-3507-428B-8FFA-B71FE98AC82F}" type="presParOf" srcId="{E5BF1CA8-4F47-4EFD-951A-6E59CEC10A9A}" destId="{48B5A2AE-6AA1-4F02-8E12-C54894B01969}" srcOrd="4" destOrd="0" presId="urn:microsoft.com/office/officeart/2005/8/layout/list1"/>
    <dgm:cxn modelId="{80F807C7-09E3-43DB-BEC4-48827408DB1C}" type="presParOf" srcId="{48B5A2AE-6AA1-4F02-8E12-C54894B01969}" destId="{0F5F9D5D-CAA6-4704-BD30-42F8D550CC49}" srcOrd="0" destOrd="0" presId="urn:microsoft.com/office/officeart/2005/8/layout/list1"/>
    <dgm:cxn modelId="{DAE8D5D4-71F0-4E44-A7AB-4C57242CF856}" type="presParOf" srcId="{48B5A2AE-6AA1-4F02-8E12-C54894B01969}" destId="{DA0BE552-F9EF-4D1F-B892-763E12A214A1}" srcOrd="1" destOrd="0" presId="urn:microsoft.com/office/officeart/2005/8/layout/list1"/>
    <dgm:cxn modelId="{A08AE27C-441B-4C5B-A5EF-66DF4965C8B9}" type="presParOf" srcId="{E5BF1CA8-4F47-4EFD-951A-6E59CEC10A9A}" destId="{6B88C23B-2C97-4E5E-AF15-D0A27E24832E}" srcOrd="5" destOrd="0" presId="urn:microsoft.com/office/officeart/2005/8/layout/list1"/>
    <dgm:cxn modelId="{625325A6-92C3-4EF9-89E0-267719540BF3}" type="presParOf" srcId="{E5BF1CA8-4F47-4EFD-951A-6E59CEC10A9A}" destId="{BA5DCE6B-88D0-48C1-AD88-0E19117C8D41}" srcOrd="6" destOrd="0" presId="urn:microsoft.com/office/officeart/2005/8/layout/list1"/>
    <dgm:cxn modelId="{6E177BD7-A16C-4E25-BDF2-E530FEC9FAA9}" type="presParOf" srcId="{E5BF1CA8-4F47-4EFD-951A-6E59CEC10A9A}" destId="{73FEA4E9-3EED-4971-8F81-4BE826DA3A4D}" srcOrd="7" destOrd="0" presId="urn:microsoft.com/office/officeart/2005/8/layout/list1"/>
    <dgm:cxn modelId="{DE7485B0-3AD5-4FE3-914C-981338F65382}" type="presParOf" srcId="{E5BF1CA8-4F47-4EFD-951A-6E59CEC10A9A}" destId="{F4A6EE5D-792E-49E3-A1D7-98B38DCF9E25}" srcOrd="8" destOrd="0" presId="urn:microsoft.com/office/officeart/2005/8/layout/list1"/>
    <dgm:cxn modelId="{1D9093C8-F104-4717-8025-62DE41AA45CE}" type="presParOf" srcId="{F4A6EE5D-792E-49E3-A1D7-98B38DCF9E25}" destId="{13252CB9-2DAD-4C30-BBBE-DB6EE9DF7B8C}" srcOrd="0" destOrd="0" presId="urn:microsoft.com/office/officeart/2005/8/layout/list1"/>
    <dgm:cxn modelId="{9EB79DC9-8072-4497-A24E-E5889CBB2716}" type="presParOf" srcId="{F4A6EE5D-792E-49E3-A1D7-98B38DCF9E25}" destId="{27208E14-9572-4EF8-B547-E35BF74FC1EA}" srcOrd="1" destOrd="0" presId="urn:microsoft.com/office/officeart/2005/8/layout/list1"/>
    <dgm:cxn modelId="{D874C1DA-91DF-44C6-B900-077B2E270394}" type="presParOf" srcId="{E5BF1CA8-4F47-4EFD-951A-6E59CEC10A9A}" destId="{87140C2B-D3FE-4B59-A62F-8A11BC2F8203}" srcOrd="9" destOrd="0" presId="urn:microsoft.com/office/officeart/2005/8/layout/list1"/>
    <dgm:cxn modelId="{3F372B27-8728-4BA9-9F62-CA18A591A3C9}" type="presParOf" srcId="{E5BF1CA8-4F47-4EFD-951A-6E59CEC10A9A}" destId="{D6D6D5D4-19EC-4EEB-BCD4-A34629756572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430ED7-A265-43AD-8F70-D50CD46A124B}" type="doc">
      <dgm:prSet loTypeId="urn:microsoft.com/office/officeart/2005/8/layout/list1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30B87A34-2EA4-43B2-9C5D-338E69D603F2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bg2">
                  <a:lumMod val="25000"/>
                </a:schemeClr>
              </a:solidFill>
            </a:rPr>
            <a:t>Describe and </a:t>
          </a:r>
          <a:r>
            <a:rPr lang="es-ES" sz="1400" dirty="0" err="1" smtClean="0">
              <a:solidFill>
                <a:schemeClr val="bg2">
                  <a:lumMod val="25000"/>
                </a:schemeClr>
              </a:solidFill>
            </a:rPr>
            <a:t>document</a:t>
          </a:r>
          <a:r>
            <a:rPr lang="es-ES" sz="14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dirty="0" err="1" smtClean="0">
              <a:solidFill>
                <a:schemeClr val="bg2">
                  <a:lumMod val="25000"/>
                </a:schemeClr>
              </a:solidFill>
            </a:rPr>
            <a:t>preselected</a:t>
          </a:r>
          <a:r>
            <a:rPr lang="es-ES" sz="14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dirty="0" err="1" smtClean="0">
              <a:solidFill>
                <a:schemeClr val="bg2">
                  <a:lumMod val="25000"/>
                </a:schemeClr>
              </a:solidFill>
            </a:rPr>
            <a:t>challenges</a:t>
          </a:r>
          <a:endParaRPr lang="es-ES" sz="1400" dirty="0">
            <a:solidFill>
              <a:schemeClr val="bg2">
                <a:lumMod val="25000"/>
              </a:schemeClr>
            </a:solidFill>
          </a:endParaRPr>
        </a:p>
      </dgm:t>
    </dgm:pt>
    <dgm:pt modelId="{EE96F9B9-A1FE-4AD4-8847-B6CD15507999}" type="parTrans" cxnId="{E1BB217D-10FB-4F4B-9421-B6F5E75DB80D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7115A20B-06C5-4A3B-9695-0F52D64E5500}" type="sibTrans" cxnId="{E1BB217D-10FB-4F4B-9421-B6F5E75DB80D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60709EB7-6EA8-470D-8026-4291924CF940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400" smtClean="0">
              <a:solidFill>
                <a:schemeClr val="bg2">
                  <a:lumMod val="25000"/>
                </a:schemeClr>
              </a:solidFill>
            </a:rPr>
            <a:t>Analyse models, programs, initiatives of success </a:t>
          </a:r>
          <a:endParaRPr lang="es-ES" sz="1400" dirty="0">
            <a:solidFill>
              <a:schemeClr val="bg2">
                <a:lumMod val="25000"/>
              </a:schemeClr>
            </a:solidFill>
          </a:endParaRPr>
        </a:p>
      </dgm:t>
    </dgm:pt>
    <dgm:pt modelId="{87374DB4-DF39-4561-BBEA-BD0650ACF4AA}" type="parTrans" cxnId="{5250CECD-42EC-4288-8228-0AF73B20BD9F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C5460FB3-56F5-4E38-914A-B469A54B7B32}" type="sibTrans" cxnId="{5250CECD-42EC-4288-8228-0AF73B20BD9F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25E624CA-BCB3-4E9C-85E4-3E8AF7D46C3D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mtClean="0">
              <a:solidFill>
                <a:schemeClr val="bg2">
                  <a:lumMod val="25000"/>
                </a:schemeClr>
              </a:solidFill>
            </a:rPr>
            <a:t>Identify</a:t>
          </a:r>
          <a:r>
            <a:rPr lang="es-ES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dirty="0" err="1" smtClean="0">
              <a:solidFill>
                <a:schemeClr val="bg2">
                  <a:lumMod val="25000"/>
                </a:schemeClr>
              </a:solidFill>
            </a:rPr>
            <a:t>priority</a:t>
          </a:r>
          <a:r>
            <a:rPr lang="es-ES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dirty="0" err="1" smtClean="0">
              <a:solidFill>
                <a:schemeClr val="bg2">
                  <a:lumMod val="25000"/>
                </a:schemeClr>
              </a:solidFill>
            </a:rPr>
            <a:t>actions</a:t>
          </a:r>
          <a:r>
            <a:rPr lang="es-ES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dirty="0" err="1" smtClean="0">
              <a:solidFill>
                <a:schemeClr val="bg2">
                  <a:lumMod val="25000"/>
                </a:schemeClr>
              </a:solidFill>
            </a:rPr>
            <a:t>for</a:t>
          </a:r>
          <a:r>
            <a:rPr lang="es-ES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dirty="0" err="1" smtClean="0">
              <a:solidFill>
                <a:schemeClr val="bg2">
                  <a:lumMod val="25000"/>
                </a:schemeClr>
              </a:solidFill>
            </a:rPr>
            <a:t>Gov</a:t>
          </a:r>
          <a:r>
            <a:rPr lang="es-ES" dirty="0" smtClean="0">
              <a:solidFill>
                <a:schemeClr val="bg2">
                  <a:lumMod val="25000"/>
                </a:schemeClr>
              </a:solidFill>
            </a:rPr>
            <a:t>. International </a:t>
          </a:r>
          <a:r>
            <a:rPr lang="es-ES" dirty="0" err="1" smtClean="0">
              <a:solidFill>
                <a:schemeClr val="bg2">
                  <a:lumMod val="25000"/>
                </a:schemeClr>
              </a:solidFill>
            </a:rPr>
            <a:t>Organizations</a:t>
          </a:r>
          <a:r>
            <a:rPr lang="es-ES" dirty="0" smtClean="0">
              <a:solidFill>
                <a:schemeClr val="bg2">
                  <a:lumMod val="25000"/>
                </a:schemeClr>
              </a:solidFill>
            </a:rPr>
            <a:t> and </a:t>
          </a:r>
          <a:r>
            <a:rPr lang="es-ES" dirty="0" err="1" smtClean="0">
              <a:solidFill>
                <a:schemeClr val="bg2">
                  <a:lumMod val="25000"/>
                </a:schemeClr>
              </a:solidFill>
            </a:rPr>
            <a:t>NGOs</a:t>
          </a:r>
          <a:endParaRPr lang="es-ES" dirty="0">
            <a:solidFill>
              <a:schemeClr val="bg2">
                <a:lumMod val="25000"/>
              </a:schemeClr>
            </a:solidFill>
          </a:endParaRPr>
        </a:p>
      </dgm:t>
    </dgm:pt>
    <dgm:pt modelId="{63830435-0781-4D15-B96A-70CAFFFACD13}" type="parTrans" cxnId="{E2F1D698-1C8D-48BB-8F61-11BCE4B3BDCA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21AC4344-1E27-44A2-B828-359B7D54D8D7}" type="sibTrans" cxnId="{E2F1D698-1C8D-48BB-8F61-11BCE4B3BDCA}">
      <dgm:prSet/>
      <dgm:spPr/>
      <dgm:t>
        <a:bodyPr/>
        <a:lstStyle/>
        <a:p>
          <a:endParaRPr lang="es-ES">
            <a:solidFill>
              <a:schemeClr val="bg2">
                <a:lumMod val="25000"/>
              </a:schemeClr>
            </a:solidFill>
          </a:endParaRPr>
        </a:p>
      </dgm:t>
    </dgm:pt>
    <dgm:pt modelId="{E5BF1CA8-4F47-4EFD-951A-6E59CEC10A9A}" type="pres">
      <dgm:prSet presAssocID="{9D430ED7-A265-43AD-8F70-D50CD46A124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0C57F7-9F9B-46E5-B928-B33241E2EDEA}" type="pres">
      <dgm:prSet presAssocID="{30B87A34-2EA4-43B2-9C5D-338E69D603F2}" presName="parentLin" presStyleCnt="0"/>
      <dgm:spPr/>
    </dgm:pt>
    <dgm:pt modelId="{F3661DF7-979B-4263-99D8-86B16C27306B}" type="pres">
      <dgm:prSet presAssocID="{30B87A34-2EA4-43B2-9C5D-338E69D603F2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E40F6551-46D8-4EC1-A99C-42B0AFEDDBD4}" type="pres">
      <dgm:prSet presAssocID="{30B87A34-2EA4-43B2-9C5D-338E69D603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1B813F-2020-48B2-AA52-117633584C16}" type="pres">
      <dgm:prSet presAssocID="{30B87A34-2EA4-43B2-9C5D-338E69D603F2}" presName="negativeSpace" presStyleCnt="0"/>
      <dgm:spPr/>
    </dgm:pt>
    <dgm:pt modelId="{D3BCDBB5-B664-4D89-B101-DEA3485C2DFF}" type="pres">
      <dgm:prSet presAssocID="{30B87A34-2EA4-43B2-9C5D-338E69D603F2}" presName="childText" presStyleLbl="conFgAcc1" presStyleIdx="0" presStyleCnt="3">
        <dgm:presLayoutVars>
          <dgm:bulletEnabled val="1"/>
        </dgm:presLayoutVars>
      </dgm:prSet>
      <dgm:spPr/>
    </dgm:pt>
    <dgm:pt modelId="{0B62B164-EC97-4084-8A78-9E446472AD06}" type="pres">
      <dgm:prSet presAssocID="{7115A20B-06C5-4A3B-9695-0F52D64E5500}" presName="spaceBetweenRectangles" presStyleCnt="0"/>
      <dgm:spPr/>
    </dgm:pt>
    <dgm:pt modelId="{48B5A2AE-6AA1-4F02-8E12-C54894B01969}" type="pres">
      <dgm:prSet presAssocID="{60709EB7-6EA8-470D-8026-4291924CF940}" presName="parentLin" presStyleCnt="0"/>
      <dgm:spPr/>
    </dgm:pt>
    <dgm:pt modelId="{0F5F9D5D-CAA6-4704-BD30-42F8D550CC49}" type="pres">
      <dgm:prSet presAssocID="{60709EB7-6EA8-470D-8026-4291924CF940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A0BE552-F9EF-4D1F-B892-763E12A214A1}" type="pres">
      <dgm:prSet presAssocID="{60709EB7-6EA8-470D-8026-4291924CF9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88C23B-2C97-4E5E-AF15-D0A27E24832E}" type="pres">
      <dgm:prSet presAssocID="{60709EB7-6EA8-470D-8026-4291924CF940}" presName="negativeSpace" presStyleCnt="0"/>
      <dgm:spPr/>
    </dgm:pt>
    <dgm:pt modelId="{BA5DCE6B-88D0-48C1-AD88-0E19117C8D41}" type="pres">
      <dgm:prSet presAssocID="{60709EB7-6EA8-470D-8026-4291924CF940}" presName="childText" presStyleLbl="conFgAcc1" presStyleIdx="1" presStyleCnt="3">
        <dgm:presLayoutVars>
          <dgm:bulletEnabled val="1"/>
        </dgm:presLayoutVars>
      </dgm:prSet>
      <dgm:spPr/>
    </dgm:pt>
    <dgm:pt modelId="{73FEA4E9-3EED-4971-8F81-4BE826DA3A4D}" type="pres">
      <dgm:prSet presAssocID="{C5460FB3-56F5-4E38-914A-B469A54B7B32}" presName="spaceBetweenRectangles" presStyleCnt="0"/>
      <dgm:spPr/>
    </dgm:pt>
    <dgm:pt modelId="{F4A6EE5D-792E-49E3-A1D7-98B38DCF9E25}" type="pres">
      <dgm:prSet presAssocID="{25E624CA-BCB3-4E9C-85E4-3E8AF7D46C3D}" presName="parentLin" presStyleCnt="0"/>
      <dgm:spPr/>
    </dgm:pt>
    <dgm:pt modelId="{13252CB9-2DAD-4C30-BBBE-DB6EE9DF7B8C}" type="pres">
      <dgm:prSet presAssocID="{25E624CA-BCB3-4E9C-85E4-3E8AF7D46C3D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27208E14-9572-4EF8-B547-E35BF74FC1EA}" type="pres">
      <dgm:prSet presAssocID="{25E624CA-BCB3-4E9C-85E4-3E8AF7D46C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140C2B-D3FE-4B59-A62F-8A11BC2F8203}" type="pres">
      <dgm:prSet presAssocID="{25E624CA-BCB3-4E9C-85E4-3E8AF7D46C3D}" presName="negativeSpace" presStyleCnt="0"/>
      <dgm:spPr/>
    </dgm:pt>
    <dgm:pt modelId="{D6D6D5D4-19EC-4EEB-BCD4-A34629756572}" type="pres">
      <dgm:prSet presAssocID="{25E624CA-BCB3-4E9C-85E4-3E8AF7D46C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317A2FB-ACAF-4ACF-9772-3E2973F2F3D6}" type="presOf" srcId="{9D430ED7-A265-43AD-8F70-D50CD46A124B}" destId="{E5BF1CA8-4F47-4EFD-951A-6E59CEC10A9A}" srcOrd="0" destOrd="0" presId="urn:microsoft.com/office/officeart/2005/8/layout/list1"/>
    <dgm:cxn modelId="{BB7B4926-2E5E-4201-A96F-84BF1C93373B}" type="presOf" srcId="{25E624CA-BCB3-4E9C-85E4-3E8AF7D46C3D}" destId="{27208E14-9572-4EF8-B547-E35BF74FC1EA}" srcOrd="1" destOrd="0" presId="urn:microsoft.com/office/officeart/2005/8/layout/list1"/>
    <dgm:cxn modelId="{5250CECD-42EC-4288-8228-0AF73B20BD9F}" srcId="{9D430ED7-A265-43AD-8F70-D50CD46A124B}" destId="{60709EB7-6EA8-470D-8026-4291924CF940}" srcOrd="1" destOrd="0" parTransId="{87374DB4-DF39-4561-BBEA-BD0650ACF4AA}" sibTransId="{C5460FB3-56F5-4E38-914A-B469A54B7B32}"/>
    <dgm:cxn modelId="{6E2D6540-0033-497C-ADE9-42B9C9A4EC81}" type="presOf" srcId="{60709EB7-6EA8-470D-8026-4291924CF940}" destId="{DA0BE552-F9EF-4D1F-B892-763E12A214A1}" srcOrd="1" destOrd="0" presId="urn:microsoft.com/office/officeart/2005/8/layout/list1"/>
    <dgm:cxn modelId="{B19FF9BF-52BD-471F-AF88-5905BC302A48}" type="presOf" srcId="{25E624CA-BCB3-4E9C-85E4-3E8AF7D46C3D}" destId="{13252CB9-2DAD-4C30-BBBE-DB6EE9DF7B8C}" srcOrd="0" destOrd="0" presId="urn:microsoft.com/office/officeart/2005/8/layout/list1"/>
    <dgm:cxn modelId="{3B71FB26-EE15-4E6D-8EB5-5D625E290120}" type="presOf" srcId="{30B87A34-2EA4-43B2-9C5D-338E69D603F2}" destId="{F3661DF7-979B-4263-99D8-86B16C27306B}" srcOrd="0" destOrd="0" presId="urn:microsoft.com/office/officeart/2005/8/layout/list1"/>
    <dgm:cxn modelId="{80E7D8B1-E3F3-4B69-81EE-E70D39FAEE01}" type="presOf" srcId="{60709EB7-6EA8-470D-8026-4291924CF940}" destId="{0F5F9D5D-CAA6-4704-BD30-42F8D550CC49}" srcOrd="0" destOrd="0" presId="urn:microsoft.com/office/officeart/2005/8/layout/list1"/>
    <dgm:cxn modelId="{E1BB217D-10FB-4F4B-9421-B6F5E75DB80D}" srcId="{9D430ED7-A265-43AD-8F70-D50CD46A124B}" destId="{30B87A34-2EA4-43B2-9C5D-338E69D603F2}" srcOrd="0" destOrd="0" parTransId="{EE96F9B9-A1FE-4AD4-8847-B6CD15507999}" sibTransId="{7115A20B-06C5-4A3B-9695-0F52D64E5500}"/>
    <dgm:cxn modelId="{2BD72A27-F847-4547-98BE-363B216E0EA5}" type="presOf" srcId="{30B87A34-2EA4-43B2-9C5D-338E69D603F2}" destId="{E40F6551-46D8-4EC1-A99C-42B0AFEDDBD4}" srcOrd="1" destOrd="0" presId="urn:microsoft.com/office/officeart/2005/8/layout/list1"/>
    <dgm:cxn modelId="{E2F1D698-1C8D-48BB-8F61-11BCE4B3BDCA}" srcId="{9D430ED7-A265-43AD-8F70-D50CD46A124B}" destId="{25E624CA-BCB3-4E9C-85E4-3E8AF7D46C3D}" srcOrd="2" destOrd="0" parTransId="{63830435-0781-4D15-B96A-70CAFFFACD13}" sibTransId="{21AC4344-1E27-44A2-B828-359B7D54D8D7}"/>
    <dgm:cxn modelId="{D751FF04-CD35-45A7-A510-D556A4F7720A}" type="presParOf" srcId="{E5BF1CA8-4F47-4EFD-951A-6E59CEC10A9A}" destId="{370C57F7-9F9B-46E5-B928-B33241E2EDEA}" srcOrd="0" destOrd="0" presId="urn:microsoft.com/office/officeart/2005/8/layout/list1"/>
    <dgm:cxn modelId="{2EEFB581-0E23-4E5C-978A-0DE5DB9C6EED}" type="presParOf" srcId="{370C57F7-9F9B-46E5-B928-B33241E2EDEA}" destId="{F3661DF7-979B-4263-99D8-86B16C27306B}" srcOrd="0" destOrd="0" presId="urn:microsoft.com/office/officeart/2005/8/layout/list1"/>
    <dgm:cxn modelId="{278706CA-60F3-4B60-A160-B0026DAA52B7}" type="presParOf" srcId="{370C57F7-9F9B-46E5-B928-B33241E2EDEA}" destId="{E40F6551-46D8-4EC1-A99C-42B0AFEDDBD4}" srcOrd="1" destOrd="0" presId="urn:microsoft.com/office/officeart/2005/8/layout/list1"/>
    <dgm:cxn modelId="{D3214AB9-D7D2-43B1-8101-68C010FE4ED3}" type="presParOf" srcId="{E5BF1CA8-4F47-4EFD-951A-6E59CEC10A9A}" destId="{621B813F-2020-48B2-AA52-117633584C16}" srcOrd="1" destOrd="0" presId="urn:microsoft.com/office/officeart/2005/8/layout/list1"/>
    <dgm:cxn modelId="{65A8962C-781D-463E-B802-751A896F84F8}" type="presParOf" srcId="{E5BF1CA8-4F47-4EFD-951A-6E59CEC10A9A}" destId="{D3BCDBB5-B664-4D89-B101-DEA3485C2DFF}" srcOrd="2" destOrd="0" presId="urn:microsoft.com/office/officeart/2005/8/layout/list1"/>
    <dgm:cxn modelId="{A64C4567-16A4-472F-8493-C3755EB51C34}" type="presParOf" srcId="{E5BF1CA8-4F47-4EFD-951A-6E59CEC10A9A}" destId="{0B62B164-EC97-4084-8A78-9E446472AD06}" srcOrd="3" destOrd="0" presId="urn:microsoft.com/office/officeart/2005/8/layout/list1"/>
    <dgm:cxn modelId="{C08FC808-EA3B-41D8-A770-3806EA918272}" type="presParOf" srcId="{E5BF1CA8-4F47-4EFD-951A-6E59CEC10A9A}" destId="{48B5A2AE-6AA1-4F02-8E12-C54894B01969}" srcOrd="4" destOrd="0" presId="urn:microsoft.com/office/officeart/2005/8/layout/list1"/>
    <dgm:cxn modelId="{588A74CB-64C8-49A6-9C38-53793644F20E}" type="presParOf" srcId="{48B5A2AE-6AA1-4F02-8E12-C54894B01969}" destId="{0F5F9D5D-CAA6-4704-BD30-42F8D550CC49}" srcOrd="0" destOrd="0" presId="urn:microsoft.com/office/officeart/2005/8/layout/list1"/>
    <dgm:cxn modelId="{A5B07F84-D089-4B73-8EB4-2FC2453471CD}" type="presParOf" srcId="{48B5A2AE-6AA1-4F02-8E12-C54894B01969}" destId="{DA0BE552-F9EF-4D1F-B892-763E12A214A1}" srcOrd="1" destOrd="0" presId="urn:microsoft.com/office/officeart/2005/8/layout/list1"/>
    <dgm:cxn modelId="{0B60A883-FF31-491C-B6D8-6467B05DE837}" type="presParOf" srcId="{E5BF1CA8-4F47-4EFD-951A-6E59CEC10A9A}" destId="{6B88C23B-2C97-4E5E-AF15-D0A27E24832E}" srcOrd="5" destOrd="0" presId="urn:microsoft.com/office/officeart/2005/8/layout/list1"/>
    <dgm:cxn modelId="{1C6F53C3-C297-4401-BA52-9BD25E0686D9}" type="presParOf" srcId="{E5BF1CA8-4F47-4EFD-951A-6E59CEC10A9A}" destId="{BA5DCE6B-88D0-48C1-AD88-0E19117C8D41}" srcOrd="6" destOrd="0" presId="urn:microsoft.com/office/officeart/2005/8/layout/list1"/>
    <dgm:cxn modelId="{9EDB5E2D-5188-4F03-AD7F-AC77901E844B}" type="presParOf" srcId="{E5BF1CA8-4F47-4EFD-951A-6E59CEC10A9A}" destId="{73FEA4E9-3EED-4971-8F81-4BE826DA3A4D}" srcOrd="7" destOrd="0" presId="urn:microsoft.com/office/officeart/2005/8/layout/list1"/>
    <dgm:cxn modelId="{F0FD592A-07AB-499F-A997-5DA2A47DD438}" type="presParOf" srcId="{E5BF1CA8-4F47-4EFD-951A-6E59CEC10A9A}" destId="{F4A6EE5D-792E-49E3-A1D7-98B38DCF9E25}" srcOrd="8" destOrd="0" presId="urn:microsoft.com/office/officeart/2005/8/layout/list1"/>
    <dgm:cxn modelId="{E7D8C4CD-C6D5-4D53-A3BA-9B5F439D3BEE}" type="presParOf" srcId="{F4A6EE5D-792E-49E3-A1D7-98B38DCF9E25}" destId="{13252CB9-2DAD-4C30-BBBE-DB6EE9DF7B8C}" srcOrd="0" destOrd="0" presId="urn:microsoft.com/office/officeart/2005/8/layout/list1"/>
    <dgm:cxn modelId="{FDBBFEA3-139A-4186-B0E5-C659E93D8252}" type="presParOf" srcId="{F4A6EE5D-792E-49E3-A1D7-98B38DCF9E25}" destId="{27208E14-9572-4EF8-B547-E35BF74FC1EA}" srcOrd="1" destOrd="0" presId="urn:microsoft.com/office/officeart/2005/8/layout/list1"/>
    <dgm:cxn modelId="{A327DF88-07DD-48DE-A74B-D384F7D1FFD6}" type="presParOf" srcId="{E5BF1CA8-4F47-4EFD-951A-6E59CEC10A9A}" destId="{87140C2B-D3FE-4B59-A62F-8A11BC2F8203}" srcOrd="9" destOrd="0" presId="urn:microsoft.com/office/officeart/2005/8/layout/list1"/>
    <dgm:cxn modelId="{2F05754E-7BB6-4060-9042-8ACF71403FFE}" type="presParOf" srcId="{E5BF1CA8-4F47-4EFD-951A-6E59CEC10A9A}" destId="{D6D6D5D4-19EC-4EEB-BCD4-A34629756572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2A92D9-12B6-4DA8-A8CD-41BEC626F6E2}" type="doc">
      <dgm:prSet loTypeId="urn:microsoft.com/office/officeart/2005/8/layout/radial1" loCatId="relationship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C5E176-BC50-4FE0-AC6E-A5B06BAE9ECB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200" dirty="0" err="1" smtClean="0"/>
            <a:t>Differences</a:t>
          </a:r>
          <a:r>
            <a:rPr lang="es-ES" sz="1200" dirty="0" smtClean="0"/>
            <a:t> in </a:t>
          </a:r>
          <a:r>
            <a:rPr lang="es-ES" sz="1200" dirty="0" err="1" smtClean="0"/>
            <a:t>donation</a:t>
          </a:r>
          <a:r>
            <a:rPr lang="es-ES" sz="1200" dirty="0" smtClean="0"/>
            <a:t> </a:t>
          </a:r>
          <a:r>
            <a:rPr lang="es-ES" sz="1200" dirty="0" smtClean="0"/>
            <a:t>and </a:t>
          </a:r>
          <a:r>
            <a:rPr lang="es-ES" sz="1200" dirty="0" err="1" smtClean="0"/>
            <a:t>transplantation</a:t>
          </a:r>
          <a:r>
            <a:rPr lang="es-ES" sz="1200" dirty="0" smtClean="0"/>
            <a:t> </a:t>
          </a:r>
          <a:r>
            <a:rPr lang="es-ES" sz="1200" dirty="0" err="1" smtClean="0"/>
            <a:t>governance</a:t>
          </a:r>
          <a:r>
            <a:rPr lang="es-ES" sz="1200" dirty="0" smtClean="0"/>
            <a:t> </a:t>
          </a:r>
          <a:r>
            <a:rPr lang="es-ES" sz="1200" dirty="0" err="1" smtClean="0"/>
            <a:t>for</a:t>
          </a:r>
          <a:r>
            <a:rPr lang="es-ES" sz="1200" dirty="0" smtClean="0"/>
            <a:t> SoHO </a:t>
          </a:r>
          <a:r>
            <a:rPr lang="es-ES" sz="1200" dirty="0" err="1" smtClean="0"/>
            <a:t>intended</a:t>
          </a:r>
          <a:r>
            <a:rPr lang="es-ES" sz="1200" dirty="0" smtClean="0"/>
            <a:t> </a:t>
          </a:r>
          <a:r>
            <a:rPr lang="es-ES" sz="1200" dirty="0" err="1" smtClean="0"/>
            <a:t>for</a:t>
          </a:r>
          <a:r>
            <a:rPr lang="es-ES" sz="1200" dirty="0" smtClean="0"/>
            <a:t> </a:t>
          </a:r>
          <a:r>
            <a:rPr lang="es-ES" sz="1200" dirty="0" err="1" smtClean="0"/>
            <a:t>manufacturing</a:t>
          </a:r>
          <a:r>
            <a:rPr lang="es-ES" sz="1200" dirty="0" smtClean="0"/>
            <a:t> of Medicines</a:t>
          </a:r>
          <a:endParaRPr lang="es-ES" sz="1200" dirty="0"/>
        </a:p>
      </dgm:t>
    </dgm:pt>
    <dgm:pt modelId="{4F7E5DE7-3037-4C88-BC44-2B0CE65B5992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Accurate</a:t>
          </a:r>
          <a:r>
            <a:rPr lang="es-ES" sz="1400" dirty="0" smtClean="0"/>
            <a:t> </a:t>
          </a:r>
          <a:r>
            <a:rPr lang="es-ES" sz="1400" dirty="0" err="1" smtClean="0"/>
            <a:t>activity</a:t>
          </a:r>
          <a:r>
            <a:rPr lang="es-ES" sz="1400" dirty="0" smtClean="0"/>
            <a:t> data to </a:t>
          </a:r>
          <a:r>
            <a:rPr lang="es-ES" sz="1400" dirty="0" err="1" smtClean="0"/>
            <a:t>assess</a:t>
          </a:r>
          <a:r>
            <a:rPr lang="es-ES" sz="1400" dirty="0" smtClean="0"/>
            <a:t> </a:t>
          </a:r>
          <a:r>
            <a:rPr lang="es-ES" sz="1400" dirty="0" err="1" smtClean="0"/>
            <a:t>risks</a:t>
          </a:r>
          <a:r>
            <a:rPr lang="es-ES" sz="1400" dirty="0" smtClean="0"/>
            <a:t> (SARE) </a:t>
          </a:r>
          <a:r>
            <a:rPr lang="es-ES" sz="1400" dirty="0" err="1" smtClean="0"/>
            <a:t>with</a:t>
          </a:r>
          <a:r>
            <a:rPr lang="es-ES" sz="1400" dirty="0" smtClean="0"/>
            <a:t> SBT</a:t>
          </a:r>
          <a:endParaRPr lang="es-ES" sz="1400" dirty="0"/>
        </a:p>
      </dgm:t>
    </dgm:pt>
    <dgm:pt modelId="{AEC99734-2EC8-4EA5-A6BB-2489F1EBE4E5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Substantial</a:t>
          </a:r>
          <a:r>
            <a:rPr lang="es-ES" sz="1400" dirty="0" smtClean="0"/>
            <a:t> </a:t>
          </a:r>
          <a:r>
            <a:rPr lang="es-ES" sz="1400" dirty="0" err="1" smtClean="0"/>
            <a:t>manipulation</a:t>
          </a:r>
          <a:r>
            <a:rPr lang="es-ES" sz="1400" dirty="0" smtClean="0"/>
            <a:t> </a:t>
          </a:r>
          <a:r>
            <a:rPr lang="es-ES" sz="1400" dirty="0" err="1" smtClean="0"/>
            <a:t>obscure</a:t>
          </a:r>
          <a:r>
            <a:rPr lang="es-ES" sz="1400" dirty="0" smtClean="0"/>
            <a:t> human </a:t>
          </a:r>
          <a:r>
            <a:rPr lang="es-ES" sz="1400" dirty="0" err="1" smtClean="0"/>
            <a:t>origin</a:t>
          </a:r>
          <a:r>
            <a:rPr lang="es-ES" sz="1400" dirty="0" smtClean="0"/>
            <a:t> and </a:t>
          </a:r>
          <a:r>
            <a:rPr lang="es-ES" sz="1400" dirty="0" err="1" smtClean="0"/>
            <a:t>awareness</a:t>
          </a:r>
          <a:r>
            <a:rPr lang="es-ES" sz="1400" dirty="0" smtClean="0"/>
            <a:t> </a:t>
          </a:r>
          <a:r>
            <a:rPr lang="es-ES" sz="1400" dirty="0" err="1" smtClean="0"/>
            <a:t>on</a:t>
          </a:r>
          <a:r>
            <a:rPr lang="es-ES" sz="1400" dirty="0" smtClean="0"/>
            <a:t> </a:t>
          </a:r>
          <a:r>
            <a:rPr lang="es-ES" sz="1400" dirty="0" err="1" smtClean="0"/>
            <a:t>ethical</a:t>
          </a:r>
          <a:r>
            <a:rPr lang="es-ES" sz="1400" dirty="0" smtClean="0"/>
            <a:t> </a:t>
          </a:r>
          <a:r>
            <a:rPr lang="es-ES" sz="1400" dirty="0" err="1" smtClean="0"/>
            <a:t>significance</a:t>
          </a:r>
          <a:endParaRPr lang="es-ES" sz="1400" dirty="0"/>
        </a:p>
      </dgm:t>
    </dgm:pt>
    <dgm:pt modelId="{CFDE6199-3CB0-4DD0-8E46-52C062DE06FC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Fewer</a:t>
          </a:r>
          <a:r>
            <a:rPr lang="es-ES" sz="1400" dirty="0" smtClean="0"/>
            <a:t> data </a:t>
          </a:r>
          <a:r>
            <a:rPr lang="es-ES" sz="1400" dirty="0" err="1" smtClean="0"/>
            <a:t>available</a:t>
          </a:r>
          <a:r>
            <a:rPr lang="es-ES" sz="1400" dirty="0" smtClean="0"/>
            <a:t> </a:t>
          </a:r>
          <a:r>
            <a:rPr lang="es-ES" sz="1400" dirty="0" err="1" smtClean="0"/>
            <a:t>for</a:t>
          </a:r>
          <a:r>
            <a:rPr lang="es-ES" sz="1400" dirty="0" smtClean="0"/>
            <a:t>  SBT</a:t>
          </a:r>
          <a:endParaRPr lang="es-ES" sz="1400" dirty="0"/>
        </a:p>
      </dgm:t>
    </dgm:pt>
    <dgm:pt modelId="{2C649221-FA25-4D43-B7CC-D8C8314BA37A}">
      <dgm:prSet phldrT="[Texto]" custT="1"/>
      <dgm:spPr>
        <a:solidFill>
          <a:schemeClr val="accent6">
            <a:lumMod val="7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600" dirty="0" err="1" smtClean="0">
              <a:solidFill>
                <a:schemeClr val="tx1"/>
              </a:solidFill>
            </a:rPr>
            <a:t>Limited</a:t>
          </a:r>
          <a:r>
            <a:rPr lang="es-ES" sz="1600" dirty="0" smtClean="0">
              <a:solidFill>
                <a:schemeClr val="tx1"/>
              </a:solidFill>
            </a:rPr>
            <a:t> </a:t>
          </a:r>
          <a:r>
            <a:rPr lang="es-ES" sz="1600" dirty="0" err="1" smtClean="0">
              <a:solidFill>
                <a:schemeClr val="tx1"/>
              </a:solidFill>
            </a:rPr>
            <a:t>Knowledge</a:t>
          </a:r>
          <a:r>
            <a:rPr lang="es-ES" sz="1600" dirty="0" smtClean="0">
              <a:solidFill>
                <a:schemeClr val="tx1"/>
              </a:solidFill>
            </a:rPr>
            <a:t> </a:t>
          </a:r>
          <a:r>
            <a:rPr lang="es-ES" sz="1600" dirty="0" err="1" smtClean="0">
              <a:solidFill>
                <a:schemeClr val="tx1"/>
              </a:solidFill>
            </a:rPr>
            <a:t>on</a:t>
          </a:r>
          <a:r>
            <a:rPr lang="es-ES" sz="1600" dirty="0" smtClean="0">
              <a:solidFill>
                <a:schemeClr val="tx1"/>
              </a:solidFill>
            </a:rPr>
            <a:t> </a:t>
          </a:r>
          <a:r>
            <a:rPr lang="es-ES" sz="1600" dirty="0" err="1" smtClean="0">
              <a:solidFill>
                <a:schemeClr val="tx1"/>
              </a:solidFill>
            </a:rPr>
            <a:t>inequities</a:t>
          </a:r>
          <a:r>
            <a:rPr lang="es-ES" sz="1600" dirty="0" smtClean="0">
              <a:solidFill>
                <a:schemeClr val="tx1"/>
              </a:solidFill>
            </a:rPr>
            <a:t> in </a:t>
          </a:r>
          <a:r>
            <a:rPr lang="es-ES" sz="1600" dirty="0" err="1" smtClean="0">
              <a:solidFill>
                <a:schemeClr val="tx1"/>
              </a:solidFill>
            </a:rPr>
            <a:t>access</a:t>
          </a:r>
          <a:r>
            <a:rPr lang="es-ES" sz="1600" dirty="0" smtClean="0">
              <a:solidFill>
                <a:schemeClr val="tx1"/>
              </a:solidFill>
            </a:rPr>
            <a:t> to SBT</a:t>
          </a:r>
          <a:endParaRPr lang="es-ES" sz="1600" dirty="0">
            <a:solidFill>
              <a:schemeClr val="tx1"/>
            </a:solidFill>
          </a:endParaRPr>
        </a:p>
      </dgm:t>
    </dgm:pt>
    <dgm:pt modelId="{1B103B06-F3A4-4F10-B5D4-27A540252494}" type="sibTrans" cxnId="{802953E6-82D0-4958-B1A3-EAADCA512028}">
      <dgm:prSet/>
      <dgm:spPr/>
      <dgm:t>
        <a:bodyPr/>
        <a:lstStyle/>
        <a:p>
          <a:endParaRPr lang="es-ES" sz="2400"/>
        </a:p>
      </dgm:t>
    </dgm:pt>
    <dgm:pt modelId="{A3C96B2E-9D82-410B-8B1D-E672B59A8FC0}" type="parTrans" cxnId="{802953E6-82D0-4958-B1A3-EAADCA512028}">
      <dgm:prSet/>
      <dgm:spPr/>
      <dgm:t>
        <a:bodyPr/>
        <a:lstStyle/>
        <a:p>
          <a:endParaRPr lang="es-ES" sz="2400"/>
        </a:p>
      </dgm:t>
    </dgm:pt>
    <dgm:pt modelId="{871F917D-57A4-4F57-8DF1-1E677CE1BF6D}" type="sibTrans" cxnId="{FDEECF89-A08A-4F77-9B92-2B7B960DBD8B}">
      <dgm:prSet/>
      <dgm:spPr/>
      <dgm:t>
        <a:bodyPr/>
        <a:lstStyle/>
        <a:p>
          <a:endParaRPr lang="es-ES" sz="2400"/>
        </a:p>
      </dgm:t>
    </dgm:pt>
    <dgm:pt modelId="{41BB145D-82F4-476D-8603-46A1B9B2B3A4}" type="parTrans" cxnId="{FDEECF89-A08A-4F77-9B92-2B7B960DBD8B}">
      <dgm:prSet custT="1"/>
      <dgm:spPr/>
      <dgm:t>
        <a:bodyPr/>
        <a:lstStyle/>
        <a:p>
          <a:endParaRPr lang="es-ES" sz="700"/>
        </a:p>
      </dgm:t>
    </dgm:pt>
    <dgm:pt modelId="{E885ABB9-15C9-41C0-B11B-55F66ED55F89}" type="sibTrans" cxnId="{96EB19CD-7C85-4A52-9E8E-88DE47ACFCB0}">
      <dgm:prSet/>
      <dgm:spPr/>
      <dgm:t>
        <a:bodyPr/>
        <a:lstStyle/>
        <a:p>
          <a:endParaRPr lang="es-ES" sz="2400"/>
        </a:p>
      </dgm:t>
    </dgm:pt>
    <dgm:pt modelId="{77B6B840-61E2-4566-9358-3E3573A85A86}" type="parTrans" cxnId="{96EB19CD-7C85-4A52-9E8E-88DE47ACFCB0}">
      <dgm:prSet custT="1"/>
      <dgm:spPr/>
      <dgm:t>
        <a:bodyPr/>
        <a:lstStyle/>
        <a:p>
          <a:endParaRPr lang="es-ES" sz="700"/>
        </a:p>
      </dgm:t>
    </dgm:pt>
    <dgm:pt modelId="{C73CF56B-F364-4AAA-887C-D311096AA2D8}" type="sibTrans" cxnId="{E082088E-E20E-46D8-9BB5-63FAA1A10793}">
      <dgm:prSet/>
      <dgm:spPr/>
      <dgm:t>
        <a:bodyPr/>
        <a:lstStyle/>
        <a:p>
          <a:endParaRPr lang="es-ES" sz="2400"/>
        </a:p>
      </dgm:t>
    </dgm:pt>
    <dgm:pt modelId="{68F45454-8C8C-44DC-8B38-D0695B6FF5A3}" type="parTrans" cxnId="{E082088E-E20E-46D8-9BB5-63FAA1A10793}">
      <dgm:prSet custT="1"/>
      <dgm:spPr/>
      <dgm:t>
        <a:bodyPr/>
        <a:lstStyle/>
        <a:p>
          <a:endParaRPr lang="es-ES" sz="700"/>
        </a:p>
      </dgm:t>
    </dgm:pt>
    <dgm:pt modelId="{31BE3865-24BE-42B5-8A00-041DA1BF6820}" type="sibTrans" cxnId="{957936BF-08FD-435D-B76E-AD4D89634D1B}">
      <dgm:prSet/>
      <dgm:spPr/>
      <dgm:t>
        <a:bodyPr/>
        <a:lstStyle/>
        <a:p>
          <a:endParaRPr lang="es-ES" sz="2400"/>
        </a:p>
      </dgm:t>
    </dgm:pt>
    <dgm:pt modelId="{E539B204-0B37-4C1F-9971-9D77777934F2}" type="parTrans" cxnId="{957936BF-08FD-435D-B76E-AD4D89634D1B}">
      <dgm:prSet custT="1"/>
      <dgm:spPr/>
      <dgm:t>
        <a:bodyPr/>
        <a:lstStyle/>
        <a:p>
          <a:endParaRPr lang="es-ES" sz="700"/>
        </a:p>
      </dgm:t>
    </dgm:pt>
    <dgm:pt modelId="{242D5930-D3AD-4628-8112-F4E7B4A66C25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smtClean="0"/>
            <a:t>SBT </a:t>
          </a:r>
          <a:r>
            <a:rPr lang="es-ES" sz="1400" dirty="0" err="1" smtClean="0"/>
            <a:t>regulation</a:t>
          </a:r>
          <a:r>
            <a:rPr lang="es-ES" sz="1400" dirty="0" smtClean="0"/>
            <a:t> </a:t>
          </a:r>
          <a:r>
            <a:rPr lang="es-ES" sz="1400" dirty="0" err="1" smtClean="0"/>
            <a:t>within</a:t>
          </a:r>
          <a:r>
            <a:rPr lang="es-ES" sz="1400" dirty="0" smtClean="0"/>
            <a:t> </a:t>
          </a:r>
          <a:r>
            <a:rPr lang="es-ES" sz="1400" dirty="0" err="1" smtClean="0"/>
            <a:t>various</a:t>
          </a:r>
          <a:r>
            <a:rPr lang="es-ES" sz="1400" dirty="0" smtClean="0"/>
            <a:t> </a:t>
          </a:r>
          <a:r>
            <a:rPr lang="es-ES" sz="1400" dirty="0" err="1" smtClean="0"/>
            <a:t>frameworks</a:t>
          </a:r>
          <a:r>
            <a:rPr lang="es-ES" sz="1400" dirty="0" smtClean="0"/>
            <a:t> : variable </a:t>
          </a:r>
          <a:r>
            <a:rPr lang="es-ES" sz="1400" dirty="0" err="1" smtClean="0"/>
            <a:t>levels</a:t>
          </a:r>
          <a:r>
            <a:rPr lang="es-ES" sz="1400" dirty="0" smtClean="0"/>
            <a:t> of </a:t>
          </a:r>
          <a:r>
            <a:rPr lang="es-ES" sz="1400" dirty="0" err="1" smtClean="0"/>
            <a:t>supervision</a:t>
          </a:r>
          <a:endParaRPr lang="es-ES" sz="1400" dirty="0"/>
        </a:p>
      </dgm:t>
    </dgm:pt>
    <dgm:pt modelId="{57AFDA0F-2F1F-4C7F-B07F-5621D753C89D}" type="parTrans" cxnId="{925A7B1A-F303-44C4-9448-B4D25940DA88}">
      <dgm:prSet custT="1"/>
      <dgm:spPr/>
      <dgm:t>
        <a:bodyPr/>
        <a:lstStyle/>
        <a:p>
          <a:endParaRPr lang="es-ES" sz="700"/>
        </a:p>
      </dgm:t>
    </dgm:pt>
    <dgm:pt modelId="{4067F32C-FE08-4AA1-A72D-4382C4D80574}" type="sibTrans" cxnId="{925A7B1A-F303-44C4-9448-B4D25940DA88}">
      <dgm:prSet/>
      <dgm:spPr/>
      <dgm:t>
        <a:bodyPr/>
        <a:lstStyle/>
        <a:p>
          <a:endParaRPr lang="es-ES" sz="2400"/>
        </a:p>
      </dgm:t>
    </dgm:pt>
    <dgm:pt modelId="{305F3B33-FCFC-4480-B47B-B20C7F7CC589}" type="pres">
      <dgm:prSet presAssocID="{0E2A92D9-12B6-4DA8-A8CD-41BEC626F6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A33111-A9DE-408C-8FFE-996C0194F276}" type="pres">
      <dgm:prSet presAssocID="{2C649221-FA25-4D43-B7CC-D8C8314BA37A}" presName="centerShape" presStyleLbl="node0" presStyleIdx="0" presStyleCnt="1"/>
      <dgm:spPr/>
      <dgm:t>
        <a:bodyPr/>
        <a:lstStyle/>
        <a:p>
          <a:endParaRPr lang="es-ES"/>
        </a:p>
      </dgm:t>
    </dgm:pt>
    <dgm:pt modelId="{08C0EB5F-42CF-4DE9-8757-7C5CED369428}" type="pres">
      <dgm:prSet presAssocID="{E539B204-0B37-4C1F-9971-9D77777934F2}" presName="Name9" presStyleLbl="parChTrans1D2" presStyleIdx="0" presStyleCnt="5"/>
      <dgm:spPr/>
      <dgm:t>
        <a:bodyPr/>
        <a:lstStyle/>
        <a:p>
          <a:endParaRPr lang="es-ES"/>
        </a:p>
      </dgm:t>
    </dgm:pt>
    <dgm:pt modelId="{62B3E0B0-EA4B-4B90-A352-491A7BE55F1B}" type="pres">
      <dgm:prSet presAssocID="{E539B204-0B37-4C1F-9971-9D77777934F2}" presName="connTx" presStyleLbl="parChTrans1D2" presStyleIdx="0" presStyleCnt="5"/>
      <dgm:spPr/>
      <dgm:t>
        <a:bodyPr/>
        <a:lstStyle/>
        <a:p>
          <a:endParaRPr lang="es-ES"/>
        </a:p>
      </dgm:t>
    </dgm:pt>
    <dgm:pt modelId="{0A5385CC-356B-4CDC-ADF5-66D2CEEEFCAC}" type="pres">
      <dgm:prSet presAssocID="{CFDE6199-3CB0-4DD0-8E46-52C062DE06F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A44214-8BB2-40A2-B1F1-6ADEEBB8E6E9}" type="pres">
      <dgm:prSet presAssocID="{68F45454-8C8C-44DC-8B38-D0695B6FF5A3}" presName="Name9" presStyleLbl="parChTrans1D2" presStyleIdx="1" presStyleCnt="5"/>
      <dgm:spPr/>
      <dgm:t>
        <a:bodyPr/>
        <a:lstStyle/>
        <a:p>
          <a:endParaRPr lang="es-ES"/>
        </a:p>
      </dgm:t>
    </dgm:pt>
    <dgm:pt modelId="{3294014E-0BB7-497A-816F-4353078C5429}" type="pres">
      <dgm:prSet presAssocID="{68F45454-8C8C-44DC-8B38-D0695B6FF5A3}" presName="connTx" presStyleLbl="parChTrans1D2" presStyleIdx="1" presStyleCnt="5"/>
      <dgm:spPr/>
      <dgm:t>
        <a:bodyPr/>
        <a:lstStyle/>
        <a:p>
          <a:endParaRPr lang="es-ES"/>
        </a:p>
      </dgm:t>
    </dgm:pt>
    <dgm:pt modelId="{53DEA6DE-ECFF-4CDB-B8A6-971F97FE8324}" type="pres">
      <dgm:prSet presAssocID="{AEC99734-2EC8-4EA5-A6BB-2489F1EBE4E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E99C2-9D89-4622-BF6B-8DBA5A459E3F}" type="pres">
      <dgm:prSet presAssocID="{77B6B840-61E2-4566-9358-3E3573A85A86}" presName="Name9" presStyleLbl="parChTrans1D2" presStyleIdx="2" presStyleCnt="5"/>
      <dgm:spPr/>
      <dgm:t>
        <a:bodyPr/>
        <a:lstStyle/>
        <a:p>
          <a:endParaRPr lang="es-ES"/>
        </a:p>
      </dgm:t>
    </dgm:pt>
    <dgm:pt modelId="{FD74D3BB-8A5B-4A8E-8FC0-991AC01C453E}" type="pres">
      <dgm:prSet presAssocID="{77B6B840-61E2-4566-9358-3E3573A85A86}" presName="connTx" presStyleLbl="parChTrans1D2" presStyleIdx="2" presStyleCnt="5"/>
      <dgm:spPr/>
      <dgm:t>
        <a:bodyPr/>
        <a:lstStyle/>
        <a:p>
          <a:endParaRPr lang="es-ES"/>
        </a:p>
      </dgm:t>
    </dgm:pt>
    <dgm:pt modelId="{408CD10F-7FE3-44BC-99C9-765FDAFE0E22}" type="pres">
      <dgm:prSet presAssocID="{4F7E5DE7-3037-4C88-BC44-2B0CE65B59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A1B198-B0F0-4248-A28E-88293F2E744B}" type="pres">
      <dgm:prSet presAssocID="{57AFDA0F-2F1F-4C7F-B07F-5621D753C89D}" presName="Name9" presStyleLbl="parChTrans1D2" presStyleIdx="3" presStyleCnt="5"/>
      <dgm:spPr/>
      <dgm:t>
        <a:bodyPr/>
        <a:lstStyle/>
        <a:p>
          <a:endParaRPr lang="es-ES"/>
        </a:p>
      </dgm:t>
    </dgm:pt>
    <dgm:pt modelId="{4CAB4A4C-493C-49D6-997E-58C8F2CC3DB6}" type="pres">
      <dgm:prSet presAssocID="{57AFDA0F-2F1F-4C7F-B07F-5621D753C89D}" presName="connTx" presStyleLbl="parChTrans1D2" presStyleIdx="3" presStyleCnt="5"/>
      <dgm:spPr/>
      <dgm:t>
        <a:bodyPr/>
        <a:lstStyle/>
        <a:p>
          <a:endParaRPr lang="es-ES"/>
        </a:p>
      </dgm:t>
    </dgm:pt>
    <dgm:pt modelId="{8C361540-917D-419A-98D8-E08AAB12A867}" type="pres">
      <dgm:prSet presAssocID="{242D5930-D3AD-4628-8112-F4E7B4A66C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BCAEE1-8DC9-4895-BE45-6E0B35CC5DE8}" type="pres">
      <dgm:prSet presAssocID="{41BB145D-82F4-476D-8603-46A1B9B2B3A4}" presName="Name9" presStyleLbl="parChTrans1D2" presStyleIdx="4" presStyleCnt="5"/>
      <dgm:spPr/>
      <dgm:t>
        <a:bodyPr/>
        <a:lstStyle/>
        <a:p>
          <a:endParaRPr lang="es-ES"/>
        </a:p>
      </dgm:t>
    </dgm:pt>
    <dgm:pt modelId="{F8638AF4-2158-453E-92F4-1A82E2563C2F}" type="pres">
      <dgm:prSet presAssocID="{41BB145D-82F4-476D-8603-46A1B9B2B3A4}" presName="connTx" presStyleLbl="parChTrans1D2" presStyleIdx="4" presStyleCnt="5"/>
      <dgm:spPr/>
      <dgm:t>
        <a:bodyPr/>
        <a:lstStyle/>
        <a:p>
          <a:endParaRPr lang="es-ES"/>
        </a:p>
      </dgm:t>
    </dgm:pt>
    <dgm:pt modelId="{6FB7C653-78BC-49AF-80DC-69474A0E854B}" type="pres">
      <dgm:prSet presAssocID="{2DC5E176-BC50-4FE0-AC6E-A5B06BAE9E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92485F-B939-4EDE-845F-1A950297BBD2}" type="presOf" srcId="{CFDE6199-3CB0-4DD0-8E46-52C062DE06FC}" destId="{0A5385CC-356B-4CDC-ADF5-66D2CEEEFCAC}" srcOrd="0" destOrd="0" presId="urn:microsoft.com/office/officeart/2005/8/layout/radial1"/>
    <dgm:cxn modelId="{99D4A948-C687-4522-BF9E-B1B96A269394}" type="presOf" srcId="{E539B204-0B37-4C1F-9971-9D77777934F2}" destId="{62B3E0B0-EA4B-4B90-A352-491A7BE55F1B}" srcOrd="1" destOrd="0" presId="urn:microsoft.com/office/officeart/2005/8/layout/radial1"/>
    <dgm:cxn modelId="{925A7B1A-F303-44C4-9448-B4D25940DA88}" srcId="{2C649221-FA25-4D43-B7CC-D8C8314BA37A}" destId="{242D5930-D3AD-4628-8112-F4E7B4A66C25}" srcOrd="3" destOrd="0" parTransId="{57AFDA0F-2F1F-4C7F-B07F-5621D753C89D}" sibTransId="{4067F32C-FE08-4AA1-A72D-4382C4D80574}"/>
    <dgm:cxn modelId="{8D386551-8E12-417A-8CBC-145439A7AFFD}" type="presOf" srcId="{77B6B840-61E2-4566-9358-3E3573A85A86}" destId="{242E99C2-9D89-4622-BF6B-8DBA5A459E3F}" srcOrd="0" destOrd="0" presId="urn:microsoft.com/office/officeart/2005/8/layout/radial1"/>
    <dgm:cxn modelId="{2A420E17-2A88-4F24-992A-C20EC426C51F}" type="presOf" srcId="{0E2A92D9-12B6-4DA8-A8CD-41BEC626F6E2}" destId="{305F3B33-FCFC-4480-B47B-B20C7F7CC589}" srcOrd="0" destOrd="0" presId="urn:microsoft.com/office/officeart/2005/8/layout/radial1"/>
    <dgm:cxn modelId="{C055A6FC-D79E-4E11-87A3-42E4181C18DB}" type="presOf" srcId="{AEC99734-2EC8-4EA5-A6BB-2489F1EBE4E5}" destId="{53DEA6DE-ECFF-4CDB-B8A6-971F97FE8324}" srcOrd="0" destOrd="0" presId="urn:microsoft.com/office/officeart/2005/8/layout/radial1"/>
    <dgm:cxn modelId="{06B336E5-1DA3-40E9-9EC1-2BDB7FCFB207}" type="presOf" srcId="{57AFDA0F-2F1F-4C7F-B07F-5621D753C89D}" destId="{96A1B198-B0F0-4248-A28E-88293F2E744B}" srcOrd="0" destOrd="0" presId="urn:microsoft.com/office/officeart/2005/8/layout/radial1"/>
    <dgm:cxn modelId="{E082088E-E20E-46D8-9BB5-63FAA1A10793}" srcId="{2C649221-FA25-4D43-B7CC-D8C8314BA37A}" destId="{AEC99734-2EC8-4EA5-A6BB-2489F1EBE4E5}" srcOrd="1" destOrd="0" parTransId="{68F45454-8C8C-44DC-8B38-D0695B6FF5A3}" sibTransId="{C73CF56B-F364-4AAA-887C-D311096AA2D8}"/>
    <dgm:cxn modelId="{0BE2553B-18A5-4F83-B482-A782034BE9CD}" type="presOf" srcId="{41BB145D-82F4-476D-8603-46A1B9B2B3A4}" destId="{F8638AF4-2158-453E-92F4-1A82E2563C2F}" srcOrd="1" destOrd="0" presId="urn:microsoft.com/office/officeart/2005/8/layout/radial1"/>
    <dgm:cxn modelId="{3D66C20C-FFD9-4567-932B-1EC595F3EAC5}" type="presOf" srcId="{77B6B840-61E2-4566-9358-3E3573A85A86}" destId="{FD74D3BB-8A5B-4A8E-8FC0-991AC01C453E}" srcOrd="1" destOrd="0" presId="urn:microsoft.com/office/officeart/2005/8/layout/radial1"/>
    <dgm:cxn modelId="{957936BF-08FD-435D-B76E-AD4D89634D1B}" srcId="{2C649221-FA25-4D43-B7CC-D8C8314BA37A}" destId="{CFDE6199-3CB0-4DD0-8E46-52C062DE06FC}" srcOrd="0" destOrd="0" parTransId="{E539B204-0B37-4C1F-9971-9D77777934F2}" sibTransId="{31BE3865-24BE-42B5-8A00-041DA1BF6820}"/>
    <dgm:cxn modelId="{802953E6-82D0-4958-B1A3-EAADCA512028}" srcId="{0E2A92D9-12B6-4DA8-A8CD-41BEC626F6E2}" destId="{2C649221-FA25-4D43-B7CC-D8C8314BA37A}" srcOrd="0" destOrd="0" parTransId="{A3C96B2E-9D82-410B-8B1D-E672B59A8FC0}" sibTransId="{1B103B06-F3A4-4F10-B5D4-27A540252494}"/>
    <dgm:cxn modelId="{205588A8-E9AC-49A9-85AE-25E587F3C077}" type="presOf" srcId="{E539B204-0B37-4C1F-9971-9D77777934F2}" destId="{08C0EB5F-42CF-4DE9-8757-7C5CED369428}" srcOrd="0" destOrd="0" presId="urn:microsoft.com/office/officeart/2005/8/layout/radial1"/>
    <dgm:cxn modelId="{772F54E0-AC82-4859-B705-95715A1F2070}" type="presOf" srcId="{41BB145D-82F4-476D-8603-46A1B9B2B3A4}" destId="{14BCAEE1-8DC9-4895-BE45-6E0B35CC5DE8}" srcOrd="0" destOrd="0" presId="urn:microsoft.com/office/officeart/2005/8/layout/radial1"/>
    <dgm:cxn modelId="{8EAA0FA6-1DF0-47C9-953F-7276B11F5098}" type="presOf" srcId="{57AFDA0F-2F1F-4C7F-B07F-5621D753C89D}" destId="{4CAB4A4C-493C-49D6-997E-58C8F2CC3DB6}" srcOrd="1" destOrd="0" presId="urn:microsoft.com/office/officeart/2005/8/layout/radial1"/>
    <dgm:cxn modelId="{96EB19CD-7C85-4A52-9E8E-88DE47ACFCB0}" srcId="{2C649221-FA25-4D43-B7CC-D8C8314BA37A}" destId="{4F7E5DE7-3037-4C88-BC44-2B0CE65B5992}" srcOrd="2" destOrd="0" parTransId="{77B6B840-61E2-4566-9358-3E3573A85A86}" sibTransId="{E885ABB9-15C9-41C0-B11B-55F66ED55F89}"/>
    <dgm:cxn modelId="{BBA0F47A-293D-4023-88D8-00D0AEEB506A}" type="presOf" srcId="{2DC5E176-BC50-4FE0-AC6E-A5B06BAE9ECB}" destId="{6FB7C653-78BC-49AF-80DC-69474A0E854B}" srcOrd="0" destOrd="0" presId="urn:microsoft.com/office/officeart/2005/8/layout/radial1"/>
    <dgm:cxn modelId="{7D6A52CF-ED68-4EE2-92C2-E6CFD755B424}" type="presOf" srcId="{4F7E5DE7-3037-4C88-BC44-2B0CE65B5992}" destId="{408CD10F-7FE3-44BC-99C9-765FDAFE0E22}" srcOrd="0" destOrd="0" presId="urn:microsoft.com/office/officeart/2005/8/layout/radial1"/>
    <dgm:cxn modelId="{FDEECF89-A08A-4F77-9B92-2B7B960DBD8B}" srcId="{2C649221-FA25-4D43-B7CC-D8C8314BA37A}" destId="{2DC5E176-BC50-4FE0-AC6E-A5B06BAE9ECB}" srcOrd="4" destOrd="0" parTransId="{41BB145D-82F4-476D-8603-46A1B9B2B3A4}" sibTransId="{871F917D-57A4-4F57-8DF1-1E677CE1BF6D}"/>
    <dgm:cxn modelId="{A81828C2-1EB3-475D-91CC-EFD5CBA789AC}" type="presOf" srcId="{2C649221-FA25-4D43-B7CC-D8C8314BA37A}" destId="{E3A33111-A9DE-408C-8FFE-996C0194F276}" srcOrd="0" destOrd="0" presId="urn:microsoft.com/office/officeart/2005/8/layout/radial1"/>
    <dgm:cxn modelId="{742EEA51-47F8-4C48-BB9C-288EA4E39B5E}" type="presOf" srcId="{68F45454-8C8C-44DC-8B38-D0695B6FF5A3}" destId="{3294014E-0BB7-497A-816F-4353078C5429}" srcOrd="1" destOrd="0" presId="urn:microsoft.com/office/officeart/2005/8/layout/radial1"/>
    <dgm:cxn modelId="{B2AAA7A8-586A-4D4E-851E-D8C1C8D0C971}" type="presOf" srcId="{68F45454-8C8C-44DC-8B38-D0695B6FF5A3}" destId="{B0A44214-8BB2-40A2-B1F1-6ADEEBB8E6E9}" srcOrd="0" destOrd="0" presId="urn:microsoft.com/office/officeart/2005/8/layout/radial1"/>
    <dgm:cxn modelId="{3FA13C12-3655-44FB-ACAD-B67CE188562E}" type="presOf" srcId="{242D5930-D3AD-4628-8112-F4E7B4A66C25}" destId="{8C361540-917D-419A-98D8-E08AAB12A867}" srcOrd="0" destOrd="0" presId="urn:microsoft.com/office/officeart/2005/8/layout/radial1"/>
    <dgm:cxn modelId="{7B8BC3A1-A099-42DE-8183-50A7288D8E2C}" type="presParOf" srcId="{305F3B33-FCFC-4480-B47B-B20C7F7CC589}" destId="{E3A33111-A9DE-408C-8FFE-996C0194F276}" srcOrd="0" destOrd="0" presId="urn:microsoft.com/office/officeart/2005/8/layout/radial1"/>
    <dgm:cxn modelId="{A4FACB51-8BA6-419E-AD48-FE5BC73BF368}" type="presParOf" srcId="{305F3B33-FCFC-4480-B47B-B20C7F7CC589}" destId="{08C0EB5F-42CF-4DE9-8757-7C5CED369428}" srcOrd="1" destOrd="0" presId="urn:microsoft.com/office/officeart/2005/8/layout/radial1"/>
    <dgm:cxn modelId="{B5813296-A607-4396-A4D1-854EE0A94988}" type="presParOf" srcId="{08C0EB5F-42CF-4DE9-8757-7C5CED369428}" destId="{62B3E0B0-EA4B-4B90-A352-491A7BE55F1B}" srcOrd="0" destOrd="0" presId="urn:microsoft.com/office/officeart/2005/8/layout/radial1"/>
    <dgm:cxn modelId="{3CB0C47A-68B3-4DED-BA3D-6003B9C05CB3}" type="presParOf" srcId="{305F3B33-FCFC-4480-B47B-B20C7F7CC589}" destId="{0A5385CC-356B-4CDC-ADF5-66D2CEEEFCAC}" srcOrd="2" destOrd="0" presId="urn:microsoft.com/office/officeart/2005/8/layout/radial1"/>
    <dgm:cxn modelId="{39CC5A15-D6EB-4F4F-B013-498E371C72FC}" type="presParOf" srcId="{305F3B33-FCFC-4480-B47B-B20C7F7CC589}" destId="{B0A44214-8BB2-40A2-B1F1-6ADEEBB8E6E9}" srcOrd="3" destOrd="0" presId="urn:microsoft.com/office/officeart/2005/8/layout/radial1"/>
    <dgm:cxn modelId="{90A1C401-7921-457C-89D9-6B8E5BA62CC1}" type="presParOf" srcId="{B0A44214-8BB2-40A2-B1F1-6ADEEBB8E6E9}" destId="{3294014E-0BB7-497A-816F-4353078C5429}" srcOrd="0" destOrd="0" presId="urn:microsoft.com/office/officeart/2005/8/layout/radial1"/>
    <dgm:cxn modelId="{911A3BF9-1BF2-4025-AAB2-E63FEE525BB6}" type="presParOf" srcId="{305F3B33-FCFC-4480-B47B-B20C7F7CC589}" destId="{53DEA6DE-ECFF-4CDB-B8A6-971F97FE8324}" srcOrd="4" destOrd="0" presId="urn:microsoft.com/office/officeart/2005/8/layout/radial1"/>
    <dgm:cxn modelId="{0F34AE46-B580-4736-A9D1-8A0A662B7519}" type="presParOf" srcId="{305F3B33-FCFC-4480-B47B-B20C7F7CC589}" destId="{242E99C2-9D89-4622-BF6B-8DBA5A459E3F}" srcOrd="5" destOrd="0" presId="urn:microsoft.com/office/officeart/2005/8/layout/radial1"/>
    <dgm:cxn modelId="{BAD2F9D3-3C5C-4B63-A797-D8F9FFD68932}" type="presParOf" srcId="{242E99C2-9D89-4622-BF6B-8DBA5A459E3F}" destId="{FD74D3BB-8A5B-4A8E-8FC0-991AC01C453E}" srcOrd="0" destOrd="0" presId="urn:microsoft.com/office/officeart/2005/8/layout/radial1"/>
    <dgm:cxn modelId="{0D85CB4D-A2A5-4CA3-A6E3-EC27541EA62E}" type="presParOf" srcId="{305F3B33-FCFC-4480-B47B-B20C7F7CC589}" destId="{408CD10F-7FE3-44BC-99C9-765FDAFE0E22}" srcOrd="6" destOrd="0" presId="urn:microsoft.com/office/officeart/2005/8/layout/radial1"/>
    <dgm:cxn modelId="{A698247D-F7C6-4BC7-886E-E300E7F50913}" type="presParOf" srcId="{305F3B33-FCFC-4480-B47B-B20C7F7CC589}" destId="{96A1B198-B0F0-4248-A28E-88293F2E744B}" srcOrd="7" destOrd="0" presId="urn:microsoft.com/office/officeart/2005/8/layout/radial1"/>
    <dgm:cxn modelId="{9B76D781-FA22-4CF0-A295-25AE5F8DCCD0}" type="presParOf" srcId="{96A1B198-B0F0-4248-A28E-88293F2E744B}" destId="{4CAB4A4C-493C-49D6-997E-58C8F2CC3DB6}" srcOrd="0" destOrd="0" presId="urn:microsoft.com/office/officeart/2005/8/layout/radial1"/>
    <dgm:cxn modelId="{B58ED8FC-9DD4-49E3-8123-3FF505106A26}" type="presParOf" srcId="{305F3B33-FCFC-4480-B47B-B20C7F7CC589}" destId="{8C361540-917D-419A-98D8-E08AAB12A867}" srcOrd="8" destOrd="0" presId="urn:microsoft.com/office/officeart/2005/8/layout/radial1"/>
    <dgm:cxn modelId="{0E13DEFA-412B-4BA0-9ED4-E3A6851B89CE}" type="presParOf" srcId="{305F3B33-FCFC-4480-B47B-B20C7F7CC589}" destId="{14BCAEE1-8DC9-4895-BE45-6E0B35CC5DE8}" srcOrd="9" destOrd="0" presId="urn:microsoft.com/office/officeart/2005/8/layout/radial1"/>
    <dgm:cxn modelId="{973356E4-C09A-4839-B0C6-0FDD0136E405}" type="presParOf" srcId="{14BCAEE1-8DC9-4895-BE45-6E0B35CC5DE8}" destId="{F8638AF4-2158-453E-92F4-1A82E2563C2F}" srcOrd="0" destOrd="0" presId="urn:microsoft.com/office/officeart/2005/8/layout/radial1"/>
    <dgm:cxn modelId="{939903AE-48A4-4DFE-B1BE-395272CF24A2}" type="presParOf" srcId="{305F3B33-FCFC-4480-B47B-B20C7F7CC589}" destId="{6FB7C653-78BC-49AF-80DC-69474A0E854B}" srcOrd="10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A2E1DA-7846-48F4-AF65-E832787388FA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16258C39-8ECC-4509-8890-BB32AA61248C}">
      <dgm:prSet phldrT="[Texto]"/>
      <dgm:spPr/>
      <dgm:t>
        <a:bodyPr/>
        <a:lstStyle/>
        <a:p>
          <a:r>
            <a:rPr lang="es-ES" dirty="0" smtClean="0"/>
            <a:t>KEY CONSIDERATIONS FOR COMPETENT AUTHORIITIES</a:t>
          </a:r>
          <a:endParaRPr lang="es-ES" dirty="0"/>
        </a:p>
      </dgm:t>
    </dgm:pt>
    <dgm:pt modelId="{70C2726E-CFC4-4F95-9B3C-24961713FDE4}" type="parTrans" cxnId="{44B84D19-90D8-4566-B5B2-552B3F3196EF}">
      <dgm:prSet/>
      <dgm:spPr/>
      <dgm:t>
        <a:bodyPr/>
        <a:lstStyle/>
        <a:p>
          <a:endParaRPr lang="es-ES"/>
        </a:p>
      </dgm:t>
    </dgm:pt>
    <dgm:pt modelId="{15281C0B-0083-4F63-89D8-24DB1BD937CA}" type="sibTrans" cxnId="{44B84D19-90D8-4566-B5B2-552B3F3196EF}">
      <dgm:prSet/>
      <dgm:spPr/>
      <dgm:t>
        <a:bodyPr/>
        <a:lstStyle/>
        <a:p>
          <a:endParaRPr lang="es-ES"/>
        </a:p>
      </dgm:t>
    </dgm:pt>
    <dgm:pt modelId="{5CC82E08-1289-4A2B-A74C-B3AF29D28A4D}">
      <dgm:prSet phldrT="[Texto]"/>
      <dgm:spPr/>
      <dgm:t>
        <a:bodyPr/>
        <a:lstStyle/>
        <a:p>
          <a:r>
            <a:rPr lang="es-ES" dirty="0" err="1" smtClean="0"/>
            <a:t>Establish</a:t>
          </a:r>
          <a:r>
            <a:rPr lang="es-ES" dirty="0" smtClean="0"/>
            <a:t> and </a:t>
          </a:r>
          <a:r>
            <a:rPr lang="es-ES" dirty="0" err="1" smtClean="0"/>
            <a:t>maintain</a:t>
          </a:r>
          <a:r>
            <a:rPr lang="es-ES" dirty="0" smtClean="0"/>
            <a:t> </a:t>
          </a:r>
          <a:r>
            <a:rPr lang="es-ES" dirty="0" err="1" smtClean="0"/>
            <a:t>registries</a:t>
          </a:r>
          <a:r>
            <a:rPr lang="es-ES" dirty="0" smtClean="0"/>
            <a:t> in </a:t>
          </a:r>
          <a:r>
            <a:rPr lang="es-ES" dirty="0" err="1" smtClean="0"/>
            <a:t>accordance</a:t>
          </a:r>
          <a:r>
            <a:rPr lang="es-ES" dirty="0" smtClean="0"/>
            <a:t> </a:t>
          </a:r>
          <a:r>
            <a:rPr lang="es-ES" dirty="0" err="1" smtClean="0"/>
            <a:t>with</a:t>
          </a:r>
          <a:r>
            <a:rPr lang="es-ES" dirty="0" smtClean="0"/>
            <a:t> </a:t>
          </a:r>
          <a:r>
            <a:rPr lang="es-ES" dirty="0" err="1" smtClean="0"/>
            <a:t>minimum</a:t>
          </a:r>
          <a:r>
            <a:rPr lang="es-ES" dirty="0" smtClean="0"/>
            <a:t> data sets  (</a:t>
          </a:r>
          <a:r>
            <a:rPr lang="es-ES" dirty="0" err="1" smtClean="0"/>
            <a:t>CoE</a:t>
          </a:r>
          <a:r>
            <a:rPr lang="es-ES" dirty="0" smtClean="0"/>
            <a:t> </a:t>
          </a:r>
          <a:r>
            <a:rPr lang="es-ES" dirty="0" err="1" smtClean="0"/>
            <a:t>or</a:t>
          </a:r>
          <a:r>
            <a:rPr lang="es-ES" dirty="0" smtClean="0"/>
            <a:t> WHO </a:t>
          </a:r>
          <a:r>
            <a:rPr lang="es-ES" dirty="0" err="1" smtClean="0"/>
            <a:t>observatory</a:t>
          </a:r>
          <a:r>
            <a:rPr lang="es-ES" dirty="0" smtClean="0"/>
            <a:t>)</a:t>
          </a:r>
          <a:endParaRPr lang="es-ES" dirty="0"/>
        </a:p>
      </dgm:t>
    </dgm:pt>
    <dgm:pt modelId="{345505B9-8F14-4400-8C29-3F79084CD0D1}" type="parTrans" cxnId="{92466A8E-5FAD-40B8-914D-4A2CD5CA87EB}">
      <dgm:prSet/>
      <dgm:spPr/>
      <dgm:t>
        <a:bodyPr/>
        <a:lstStyle/>
        <a:p>
          <a:endParaRPr lang="es-ES"/>
        </a:p>
      </dgm:t>
    </dgm:pt>
    <dgm:pt modelId="{B5C76472-CF08-480F-A3BA-E922B87B4B03}" type="sibTrans" cxnId="{92466A8E-5FAD-40B8-914D-4A2CD5CA87EB}">
      <dgm:prSet/>
      <dgm:spPr/>
      <dgm:t>
        <a:bodyPr/>
        <a:lstStyle/>
        <a:p>
          <a:endParaRPr lang="es-ES"/>
        </a:p>
      </dgm:t>
    </dgm:pt>
    <dgm:pt modelId="{A966FEFA-DEF1-4776-AD1D-F1D5E4E7CBD1}">
      <dgm:prSet phldrT="[Texto]"/>
      <dgm:spPr/>
      <dgm:t>
        <a:bodyPr/>
        <a:lstStyle/>
        <a:p>
          <a:r>
            <a:rPr lang="es-ES" dirty="0" err="1" smtClean="0"/>
            <a:t>Governance</a:t>
          </a:r>
          <a:r>
            <a:rPr lang="es-ES" dirty="0" smtClean="0"/>
            <a:t> </a:t>
          </a:r>
          <a:r>
            <a:rPr lang="es-ES" dirty="0" err="1" smtClean="0"/>
            <a:t>on</a:t>
          </a:r>
          <a:r>
            <a:rPr lang="es-ES" dirty="0" smtClean="0"/>
            <a:t> data </a:t>
          </a:r>
          <a:r>
            <a:rPr lang="es-ES" dirty="0" err="1" smtClean="0"/>
            <a:t>collection</a:t>
          </a:r>
          <a:r>
            <a:rPr lang="es-ES" dirty="0" smtClean="0"/>
            <a:t> </a:t>
          </a:r>
          <a:r>
            <a:rPr lang="es-ES" dirty="0" err="1" smtClean="0"/>
            <a:t>under</a:t>
          </a:r>
          <a:r>
            <a:rPr lang="es-ES" dirty="0" smtClean="0"/>
            <a:t> </a:t>
          </a:r>
          <a:r>
            <a:rPr lang="es-ES" dirty="0" err="1" smtClean="0"/>
            <a:t>the</a:t>
          </a:r>
          <a:r>
            <a:rPr lang="es-ES" dirty="0" smtClean="0"/>
            <a:t> </a:t>
          </a:r>
          <a:r>
            <a:rPr lang="es-ES" dirty="0" err="1" smtClean="0"/>
            <a:t>responsibility</a:t>
          </a:r>
          <a:r>
            <a:rPr lang="es-ES" dirty="0" smtClean="0"/>
            <a:t> of </a:t>
          </a:r>
          <a:r>
            <a:rPr lang="es-ES" dirty="0" err="1" smtClean="0"/>
            <a:t>National</a:t>
          </a:r>
          <a:r>
            <a:rPr lang="es-ES" dirty="0" smtClean="0"/>
            <a:t> Health </a:t>
          </a:r>
          <a:r>
            <a:rPr lang="es-ES" dirty="0" err="1" smtClean="0"/>
            <a:t>Authorities</a:t>
          </a:r>
          <a:endParaRPr lang="es-ES" dirty="0"/>
        </a:p>
      </dgm:t>
    </dgm:pt>
    <dgm:pt modelId="{84FC8D59-6F9B-421E-A647-D095311288B2}" type="parTrans" cxnId="{5930AB2F-6809-4921-94DD-C5A0E5BDE04D}">
      <dgm:prSet/>
      <dgm:spPr/>
      <dgm:t>
        <a:bodyPr/>
        <a:lstStyle/>
        <a:p>
          <a:endParaRPr lang="es-ES"/>
        </a:p>
      </dgm:t>
    </dgm:pt>
    <dgm:pt modelId="{52F204B3-D56A-4768-964D-B898C80874DC}" type="sibTrans" cxnId="{5930AB2F-6809-4921-94DD-C5A0E5BDE04D}">
      <dgm:prSet/>
      <dgm:spPr/>
      <dgm:t>
        <a:bodyPr/>
        <a:lstStyle/>
        <a:p>
          <a:endParaRPr lang="es-ES"/>
        </a:p>
      </dgm:t>
    </dgm:pt>
    <dgm:pt modelId="{6EE7DD68-F885-4C9F-A7CF-BF8E261D6C37}">
      <dgm:prSet phldrT="[Texto]"/>
      <dgm:spPr/>
      <dgm:t>
        <a:bodyPr/>
        <a:lstStyle/>
        <a:p>
          <a:r>
            <a:rPr lang="es-ES" dirty="0" err="1" smtClean="0"/>
            <a:t>Resources</a:t>
          </a:r>
          <a:r>
            <a:rPr lang="es-ES" dirty="0" smtClean="0"/>
            <a:t> </a:t>
          </a:r>
          <a:r>
            <a:rPr lang="es-ES" dirty="0" err="1" smtClean="0"/>
            <a:t>for</a:t>
          </a:r>
          <a:r>
            <a:rPr lang="es-ES" dirty="0" smtClean="0"/>
            <a:t> data </a:t>
          </a:r>
          <a:r>
            <a:rPr lang="es-ES" dirty="0" err="1" smtClean="0"/>
            <a:t>collection</a:t>
          </a:r>
          <a:endParaRPr lang="es-ES" dirty="0"/>
        </a:p>
      </dgm:t>
    </dgm:pt>
    <dgm:pt modelId="{93E00FB1-1D61-4FCD-A66D-3F598A2D55D3}" type="parTrans" cxnId="{E70CBE75-A0BD-4460-9084-88D93BD4E695}">
      <dgm:prSet/>
      <dgm:spPr/>
      <dgm:t>
        <a:bodyPr/>
        <a:lstStyle/>
        <a:p>
          <a:endParaRPr lang="es-ES"/>
        </a:p>
      </dgm:t>
    </dgm:pt>
    <dgm:pt modelId="{21903844-A02E-4CD9-BCFE-5B3D6DE22107}" type="sibTrans" cxnId="{E70CBE75-A0BD-4460-9084-88D93BD4E695}">
      <dgm:prSet/>
      <dgm:spPr/>
      <dgm:t>
        <a:bodyPr/>
        <a:lstStyle/>
        <a:p>
          <a:endParaRPr lang="es-ES"/>
        </a:p>
      </dgm:t>
    </dgm:pt>
    <dgm:pt modelId="{BAF01494-DB17-4C19-94B9-B67B7CCE5724}">
      <dgm:prSet phldrT="[Texto]"/>
      <dgm:spPr/>
      <dgm:t>
        <a:bodyPr/>
        <a:lstStyle/>
        <a:p>
          <a:endParaRPr lang="es-ES" dirty="0"/>
        </a:p>
      </dgm:t>
    </dgm:pt>
    <dgm:pt modelId="{B5F9CB02-377F-4B91-9039-0881D5F8D012}" type="parTrans" cxnId="{B2FA562D-555B-43AE-A6A3-CF598E80A02B}">
      <dgm:prSet/>
      <dgm:spPr/>
      <dgm:t>
        <a:bodyPr/>
        <a:lstStyle/>
        <a:p>
          <a:endParaRPr lang="es-ES"/>
        </a:p>
      </dgm:t>
    </dgm:pt>
    <dgm:pt modelId="{E77B6009-2B05-40EA-ACAC-5D4635AFDD81}" type="sibTrans" cxnId="{B2FA562D-555B-43AE-A6A3-CF598E80A02B}">
      <dgm:prSet/>
      <dgm:spPr/>
      <dgm:t>
        <a:bodyPr/>
        <a:lstStyle/>
        <a:p>
          <a:endParaRPr lang="es-ES"/>
        </a:p>
      </dgm:t>
    </dgm:pt>
    <dgm:pt modelId="{06160F00-CA76-474A-B19B-D0E7868B97A7}">
      <dgm:prSet phldrT="[Texto]"/>
      <dgm:spPr/>
      <dgm:t>
        <a:bodyPr/>
        <a:lstStyle/>
        <a:p>
          <a:r>
            <a:rPr lang="es-ES" dirty="0" smtClean="0"/>
            <a:t>Warrant data </a:t>
          </a:r>
          <a:r>
            <a:rPr lang="es-ES" dirty="0" err="1" smtClean="0"/>
            <a:t>protection</a:t>
          </a:r>
          <a:r>
            <a:rPr lang="es-ES" dirty="0" smtClean="0"/>
            <a:t>, </a:t>
          </a:r>
          <a:r>
            <a:rPr lang="es-ES" dirty="0" err="1" smtClean="0"/>
            <a:t>traceability</a:t>
          </a:r>
          <a:r>
            <a:rPr lang="es-ES" dirty="0" smtClean="0"/>
            <a:t> and </a:t>
          </a:r>
          <a:r>
            <a:rPr lang="es-ES" dirty="0" err="1" smtClean="0"/>
            <a:t>dissemination</a:t>
          </a:r>
          <a:r>
            <a:rPr lang="es-ES" dirty="0" smtClean="0"/>
            <a:t> </a:t>
          </a:r>
          <a:r>
            <a:rPr lang="es-ES" dirty="0" err="1" smtClean="0"/>
            <a:t>nationally</a:t>
          </a:r>
          <a:r>
            <a:rPr lang="es-ES" dirty="0" smtClean="0"/>
            <a:t> and </a:t>
          </a:r>
          <a:r>
            <a:rPr lang="es-ES" dirty="0" err="1" smtClean="0"/>
            <a:t>internationally</a:t>
          </a:r>
          <a:endParaRPr lang="es-ES" dirty="0"/>
        </a:p>
      </dgm:t>
    </dgm:pt>
    <dgm:pt modelId="{B2D4D6D5-6F98-4037-85A2-FDCC455FBBF2}" type="parTrans" cxnId="{88FECD91-E1E9-45C0-9B03-D21BE8A09C84}">
      <dgm:prSet/>
      <dgm:spPr/>
      <dgm:t>
        <a:bodyPr/>
        <a:lstStyle/>
        <a:p>
          <a:endParaRPr lang="es-ES"/>
        </a:p>
      </dgm:t>
    </dgm:pt>
    <dgm:pt modelId="{F7D7B1A2-C0AB-4A0E-97CD-C759C3E8CBE2}" type="sibTrans" cxnId="{88FECD91-E1E9-45C0-9B03-D21BE8A09C84}">
      <dgm:prSet/>
      <dgm:spPr/>
      <dgm:t>
        <a:bodyPr/>
        <a:lstStyle/>
        <a:p>
          <a:endParaRPr lang="es-ES"/>
        </a:p>
      </dgm:t>
    </dgm:pt>
    <dgm:pt modelId="{2DCFD4CA-B9BC-41E7-BA31-84A52765CAE2}">
      <dgm:prSet phldrT="[Texto]"/>
      <dgm:spPr/>
      <dgm:t>
        <a:bodyPr/>
        <a:lstStyle/>
        <a:p>
          <a:endParaRPr lang="es-ES" dirty="0"/>
        </a:p>
      </dgm:t>
    </dgm:pt>
    <dgm:pt modelId="{0DD03832-A699-4289-8F17-A041C3C5ED3B}" type="parTrans" cxnId="{A6F0410C-5630-479D-8ADD-A14CD333F41D}">
      <dgm:prSet/>
      <dgm:spPr/>
      <dgm:t>
        <a:bodyPr/>
        <a:lstStyle/>
        <a:p>
          <a:endParaRPr lang="es-ES"/>
        </a:p>
      </dgm:t>
    </dgm:pt>
    <dgm:pt modelId="{4246EE24-19CD-4CC6-B056-25C1055C94A7}" type="sibTrans" cxnId="{A6F0410C-5630-479D-8ADD-A14CD333F41D}">
      <dgm:prSet/>
      <dgm:spPr/>
      <dgm:t>
        <a:bodyPr/>
        <a:lstStyle/>
        <a:p>
          <a:endParaRPr lang="es-ES"/>
        </a:p>
      </dgm:t>
    </dgm:pt>
    <dgm:pt modelId="{D10C4E39-BED1-4ECF-9C8A-B0FFB0567466}">
      <dgm:prSet phldrT="[Texto]"/>
      <dgm:spPr/>
      <dgm:t>
        <a:bodyPr/>
        <a:lstStyle/>
        <a:p>
          <a:endParaRPr lang="es-ES" dirty="0"/>
        </a:p>
      </dgm:t>
    </dgm:pt>
    <dgm:pt modelId="{A95A7D8F-6642-4E44-A4E7-6A59BEC4D75F}" type="sibTrans" cxnId="{E9B45EB3-8D76-41E1-A87A-84C35559664D}">
      <dgm:prSet/>
      <dgm:spPr/>
      <dgm:t>
        <a:bodyPr/>
        <a:lstStyle/>
        <a:p>
          <a:endParaRPr lang="es-ES"/>
        </a:p>
      </dgm:t>
    </dgm:pt>
    <dgm:pt modelId="{F929DD96-9E0B-49CC-815B-1F3B960AA8E6}" type="parTrans" cxnId="{E9B45EB3-8D76-41E1-A87A-84C35559664D}">
      <dgm:prSet/>
      <dgm:spPr/>
      <dgm:t>
        <a:bodyPr/>
        <a:lstStyle/>
        <a:p>
          <a:endParaRPr lang="es-ES"/>
        </a:p>
      </dgm:t>
    </dgm:pt>
    <dgm:pt modelId="{91803E83-DCE0-4465-A765-B9B73BF419AC}" type="pres">
      <dgm:prSet presAssocID="{A7A2E1DA-7846-48F4-AF65-E832787388F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22BBCCFC-1015-41EC-88D7-54D84B5AE299}" type="pres">
      <dgm:prSet presAssocID="{16258C39-8ECC-4509-8890-BB32AA61248C}" presName="parenttextcomposite" presStyleCnt="0"/>
      <dgm:spPr/>
    </dgm:pt>
    <dgm:pt modelId="{8A7E184E-374B-460C-ADDA-7E9AFB5C623E}" type="pres">
      <dgm:prSet presAssocID="{16258C39-8ECC-4509-8890-BB32AA61248C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23E44C-9ED7-4BEC-90DD-4E528DC45E00}" type="pres">
      <dgm:prSet presAssocID="{16258C39-8ECC-4509-8890-BB32AA61248C}" presName="composite" presStyleCnt="0"/>
      <dgm:spPr/>
    </dgm:pt>
    <dgm:pt modelId="{4DCC5B7C-409E-4386-A5B6-1396EBDFB788}" type="pres">
      <dgm:prSet presAssocID="{16258C39-8ECC-4509-8890-BB32AA61248C}" presName="chevron1" presStyleLbl="alignNode1" presStyleIdx="0" presStyleCnt="28"/>
      <dgm:spPr/>
    </dgm:pt>
    <dgm:pt modelId="{18C8F3F7-67A8-47B4-B489-424B701F75DC}" type="pres">
      <dgm:prSet presAssocID="{16258C39-8ECC-4509-8890-BB32AA61248C}" presName="chevron2" presStyleLbl="alignNode1" presStyleIdx="1" presStyleCnt="28"/>
      <dgm:spPr/>
    </dgm:pt>
    <dgm:pt modelId="{6DC0F439-5CA0-44B2-8FEF-857C8D57148C}" type="pres">
      <dgm:prSet presAssocID="{16258C39-8ECC-4509-8890-BB32AA61248C}" presName="chevron3" presStyleLbl="alignNode1" presStyleIdx="2" presStyleCnt="28"/>
      <dgm:spPr/>
    </dgm:pt>
    <dgm:pt modelId="{94697EE5-7738-4E55-81B0-B1B6C212CE82}" type="pres">
      <dgm:prSet presAssocID="{16258C39-8ECC-4509-8890-BB32AA61248C}" presName="chevron4" presStyleLbl="alignNode1" presStyleIdx="3" presStyleCnt="28"/>
      <dgm:spPr/>
    </dgm:pt>
    <dgm:pt modelId="{BDB9C219-0292-44D1-A7A4-E491491D1417}" type="pres">
      <dgm:prSet presAssocID="{16258C39-8ECC-4509-8890-BB32AA61248C}" presName="chevron5" presStyleLbl="alignNode1" presStyleIdx="4" presStyleCnt="28"/>
      <dgm:spPr/>
    </dgm:pt>
    <dgm:pt modelId="{F44B09E1-A51C-4AF8-9855-976D2FE3491C}" type="pres">
      <dgm:prSet presAssocID="{16258C39-8ECC-4509-8890-BB32AA61248C}" presName="chevron6" presStyleLbl="alignNode1" presStyleIdx="5" presStyleCnt="28"/>
      <dgm:spPr/>
    </dgm:pt>
    <dgm:pt modelId="{CC9CD104-FDFE-4ED6-AD87-557B4872AF01}" type="pres">
      <dgm:prSet presAssocID="{16258C39-8ECC-4509-8890-BB32AA61248C}" presName="chevron7" presStyleLbl="alignNode1" presStyleIdx="6" presStyleCnt="28"/>
      <dgm:spPr/>
    </dgm:pt>
    <dgm:pt modelId="{0FA3C1F4-287A-4955-BCFC-47808C65D64C}" type="pres">
      <dgm:prSet presAssocID="{16258C39-8ECC-4509-8890-BB32AA61248C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AE05BC-6D14-4DAB-9EBA-50E770E538DE}" type="pres">
      <dgm:prSet presAssocID="{15281C0B-0083-4F63-89D8-24DB1BD937CA}" presName="sibTrans" presStyleCnt="0"/>
      <dgm:spPr/>
    </dgm:pt>
    <dgm:pt modelId="{5838A484-A07D-4B45-A24F-953727FDF2A9}" type="pres">
      <dgm:prSet presAssocID="{D10C4E39-BED1-4ECF-9C8A-B0FFB0567466}" presName="parenttextcomposite" presStyleCnt="0"/>
      <dgm:spPr/>
    </dgm:pt>
    <dgm:pt modelId="{C8C524F2-A1EE-4DDF-AE0E-A9E16C85F848}" type="pres">
      <dgm:prSet presAssocID="{D10C4E39-BED1-4ECF-9C8A-B0FFB0567466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93F147-67E1-42F1-8E34-53A44B266448}" type="pres">
      <dgm:prSet presAssocID="{D10C4E39-BED1-4ECF-9C8A-B0FFB0567466}" presName="composite" presStyleCnt="0"/>
      <dgm:spPr/>
    </dgm:pt>
    <dgm:pt modelId="{21BB83ED-24D4-4636-9545-CA6238CB582B}" type="pres">
      <dgm:prSet presAssocID="{D10C4E39-BED1-4ECF-9C8A-B0FFB0567466}" presName="chevron1" presStyleLbl="alignNode1" presStyleIdx="7" presStyleCnt="28"/>
      <dgm:spPr/>
    </dgm:pt>
    <dgm:pt modelId="{20EF8886-0DFA-4A63-B687-3D9A7D47A3AA}" type="pres">
      <dgm:prSet presAssocID="{D10C4E39-BED1-4ECF-9C8A-B0FFB0567466}" presName="chevron2" presStyleLbl="alignNode1" presStyleIdx="8" presStyleCnt="28"/>
      <dgm:spPr/>
    </dgm:pt>
    <dgm:pt modelId="{00861E5C-0A03-46C7-B77F-02956A7AE6F7}" type="pres">
      <dgm:prSet presAssocID="{D10C4E39-BED1-4ECF-9C8A-B0FFB0567466}" presName="chevron3" presStyleLbl="alignNode1" presStyleIdx="9" presStyleCnt="28"/>
      <dgm:spPr/>
    </dgm:pt>
    <dgm:pt modelId="{8ADDA475-BC8E-4316-9C83-E95A1A0A1B21}" type="pres">
      <dgm:prSet presAssocID="{D10C4E39-BED1-4ECF-9C8A-B0FFB0567466}" presName="chevron4" presStyleLbl="alignNode1" presStyleIdx="10" presStyleCnt="28"/>
      <dgm:spPr/>
    </dgm:pt>
    <dgm:pt modelId="{DA96DF06-A130-48AC-8AF1-76B2E2D3BE5E}" type="pres">
      <dgm:prSet presAssocID="{D10C4E39-BED1-4ECF-9C8A-B0FFB0567466}" presName="chevron5" presStyleLbl="alignNode1" presStyleIdx="11" presStyleCnt="28"/>
      <dgm:spPr/>
    </dgm:pt>
    <dgm:pt modelId="{E1E95E2D-E072-497B-BCA9-14441B575D5E}" type="pres">
      <dgm:prSet presAssocID="{D10C4E39-BED1-4ECF-9C8A-B0FFB0567466}" presName="chevron6" presStyleLbl="alignNode1" presStyleIdx="12" presStyleCnt="28"/>
      <dgm:spPr/>
    </dgm:pt>
    <dgm:pt modelId="{552D8577-3F0B-4E4A-81C5-00DEDB4FB492}" type="pres">
      <dgm:prSet presAssocID="{D10C4E39-BED1-4ECF-9C8A-B0FFB0567466}" presName="chevron7" presStyleLbl="alignNode1" presStyleIdx="13" presStyleCnt="28"/>
      <dgm:spPr/>
    </dgm:pt>
    <dgm:pt modelId="{1772B28A-874E-49C3-9375-81468E494546}" type="pres">
      <dgm:prSet presAssocID="{D10C4E39-BED1-4ECF-9C8A-B0FFB0567466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D53EA4-281E-42B8-8220-053B47BB4956}" type="pres">
      <dgm:prSet presAssocID="{A95A7D8F-6642-4E44-A4E7-6A59BEC4D75F}" presName="sibTrans" presStyleCnt="0"/>
      <dgm:spPr/>
    </dgm:pt>
    <dgm:pt modelId="{7E42B944-FDE8-4181-BF22-4B49AC1A11D7}" type="pres">
      <dgm:prSet presAssocID="{BAF01494-DB17-4C19-94B9-B67B7CCE5724}" presName="parenttextcomposite" presStyleCnt="0"/>
      <dgm:spPr/>
    </dgm:pt>
    <dgm:pt modelId="{36C6F596-F018-4B0A-986E-DA0AC26899CC}" type="pres">
      <dgm:prSet presAssocID="{BAF01494-DB17-4C19-94B9-B67B7CCE5724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675C75-6DDE-4D91-AD2D-D8F6991023E1}" type="pres">
      <dgm:prSet presAssocID="{BAF01494-DB17-4C19-94B9-B67B7CCE5724}" presName="composite" presStyleCnt="0"/>
      <dgm:spPr/>
    </dgm:pt>
    <dgm:pt modelId="{C9AE939C-1621-47CA-AD81-3768531418B5}" type="pres">
      <dgm:prSet presAssocID="{BAF01494-DB17-4C19-94B9-B67B7CCE5724}" presName="chevron1" presStyleLbl="alignNode1" presStyleIdx="14" presStyleCnt="28"/>
      <dgm:spPr/>
    </dgm:pt>
    <dgm:pt modelId="{3D5E8F89-4A6A-4287-B41F-78A405EFC80A}" type="pres">
      <dgm:prSet presAssocID="{BAF01494-DB17-4C19-94B9-B67B7CCE5724}" presName="chevron2" presStyleLbl="alignNode1" presStyleIdx="15" presStyleCnt="28"/>
      <dgm:spPr/>
    </dgm:pt>
    <dgm:pt modelId="{E63965FA-7F94-46E6-ADB1-A66EED190D65}" type="pres">
      <dgm:prSet presAssocID="{BAF01494-DB17-4C19-94B9-B67B7CCE5724}" presName="chevron3" presStyleLbl="alignNode1" presStyleIdx="16" presStyleCnt="28"/>
      <dgm:spPr/>
    </dgm:pt>
    <dgm:pt modelId="{7AC373B6-D0C2-4EA6-AC5F-EC25621FF4D4}" type="pres">
      <dgm:prSet presAssocID="{BAF01494-DB17-4C19-94B9-B67B7CCE5724}" presName="chevron4" presStyleLbl="alignNode1" presStyleIdx="17" presStyleCnt="28"/>
      <dgm:spPr/>
    </dgm:pt>
    <dgm:pt modelId="{7905A46B-4767-40A1-B45E-8FA3B40EABAB}" type="pres">
      <dgm:prSet presAssocID="{BAF01494-DB17-4C19-94B9-B67B7CCE5724}" presName="chevron5" presStyleLbl="alignNode1" presStyleIdx="18" presStyleCnt="28"/>
      <dgm:spPr/>
    </dgm:pt>
    <dgm:pt modelId="{8643AE07-B574-4A55-ADA2-DDDFFE6822E0}" type="pres">
      <dgm:prSet presAssocID="{BAF01494-DB17-4C19-94B9-B67B7CCE5724}" presName="chevron6" presStyleLbl="alignNode1" presStyleIdx="19" presStyleCnt="28"/>
      <dgm:spPr/>
    </dgm:pt>
    <dgm:pt modelId="{9C0B32B9-8ADB-4378-9E49-EDD7638DEB0E}" type="pres">
      <dgm:prSet presAssocID="{BAF01494-DB17-4C19-94B9-B67B7CCE5724}" presName="chevron7" presStyleLbl="alignNode1" presStyleIdx="20" presStyleCnt="28"/>
      <dgm:spPr/>
    </dgm:pt>
    <dgm:pt modelId="{9893C157-3F26-46A4-98B7-73A6190A1D09}" type="pres">
      <dgm:prSet presAssocID="{BAF01494-DB17-4C19-94B9-B67B7CCE5724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19C993-A957-4625-AC5F-6221AC7769C5}" type="pres">
      <dgm:prSet presAssocID="{E77B6009-2B05-40EA-ACAC-5D4635AFDD81}" presName="sibTrans" presStyleCnt="0"/>
      <dgm:spPr/>
    </dgm:pt>
    <dgm:pt modelId="{17EF8736-8D13-4924-9123-CA0F66E82F96}" type="pres">
      <dgm:prSet presAssocID="{2DCFD4CA-B9BC-41E7-BA31-84A52765CAE2}" presName="parenttextcomposite" presStyleCnt="0"/>
      <dgm:spPr/>
    </dgm:pt>
    <dgm:pt modelId="{0BE624A3-CB4F-44BD-AC8C-83735396314E}" type="pres">
      <dgm:prSet presAssocID="{2DCFD4CA-B9BC-41E7-BA31-84A52765CAE2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35EE3E-E375-4E32-B4EB-C83A701A8611}" type="pres">
      <dgm:prSet presAssocID="{2DCFD4CA-B9BC-41E7-BA31-84A52765CAE2}" presName="composite" presStyleCnt="0"/>
      <dgm:spPr/>
    </dgm:pt>
    <dgm:pt modelId="{6A01C0F7-DA1F-43E5-AFA2-6DA941FD11D9}" type="pres">
      <dgm:prSet presAssocID="{2DCFD4CA-B9BC-41E7-BA31-84A52765CAE2}" presName="chevron1" presStyleLbl="alignNode1" presStyleIdx="21" presStyleCnt="28"/>
      <dgm:spPr/>
    </dgm:pt>
    <dgm:pt modelId="{F0132DA9-A3F0-4E1F-AA70-48573CF9455A}" type="pres">
      <dgm:prSet presAssocID="{2DCFD4CA-B9BC-41E7-BA31-84A52765CAE2}" presName="chevron2" presStyleLbl="alignNode1" presStyleIdx="22" presStyleCnt="28"/>
      <dgm:spPr/>
    </dgm:pt>
    <dgm:pt modelId="{FDB84EE6-5BB4-4E9B-A8DD-C503DA0C2E33}" type="pres">
      <dgm:prSet presAssocID="{2DCFD4CA-B9BC-41E7-BA31-84A52765CAE2}" presName="chevron3" presStyleLbl="alignNode1" presStyleIdx="23" presStyleCnt="28"/>
      <dgm:spPr/>
    </dgm:pt>
    <dgm:pt modelId="{010D0FEA-3FA2-4C2E-A806-68BF852F2646}" type="pres">
      <dgm:prSet presAssocID="{2DCFD4CA-B9BC-41E7-BA31-84A52765CAE2}" presName="chevron4" presStyleLbl="alignNode1" presStyleIdx="24" presStyleCnt="28"/>
      <dgm:spPr/>
    </dgm:pt>
    <dgm:pt modelId="{8138760F-9002-499C-830B-7A7D42BA3C99}" type="pres">
      <dgm:prSet presAssocID="{2DCFD4CA-B9BC-41E7-BA31-84A52765CAE2}" presName="chevron5" presStyleLbl="alignNode1" presStyleIdx="25" presStyleCnt="28"/>
      <dgm:spPr/>
    </dgm:pt>
    <dgm:pt modelId="{443FC9DD-2448-48D6-86C5-AFD19935C3DB}" type="pres">
      <dgm:prSet presAssocID="{2DCFD4CA-B9BC-41E7-BA31-84A52765CAE2}" presName="chevron6" presStyleLbl="alignNode1" presStyleIdx="26" presStyleCnt="28"/>
      <dgm:spPr/>
    </dgm:pt>
    <dgm:pt modelId="{B4677A83-D2B2-46BA-B360-98CB337C2026}" type="pres">
      <dgm:prSet presAssocID="{2DCFD4CA-B9BC-41E7-BA31-84A52765CAE2}" presName="chevron7" presStyleLbl="alignNode1" presStyleIdx="27" presStyleCnt="28"/>
      <dgm:spPr/>
    </dgm:pt>
    <dgm:pt modelId="{A062AA7E-3B36-4F8D-84B6-DEADA56ABB39}" type="pres">
      <dgm:prSet presAssocID="{2DCFD4CA-B9BC-41E7-BA31-84A52765CAE2}" presName="childtext" presStyleLbl="solidFgAcc1" presStyleIdx="3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7137BC6-AA03-4F9C-8188-8F57D9711B6E}" type="presOf" srcId="{5CC82E08-1289-4A2B-A74C-B3AF29D28A4D}" destId="{0FA3C1F4-287A-4955-BCFC-47808C65D64C}" srcOrd="0" destOrd="0" presId="urn:microsoft.com/office/officeart/2008/layout/VerticalAccentList"/>
    <dgm:cxn modelId="{88FECD91-E1E9-45C0-9B03-D21BE8A09C84}" srcId="{2DCFD4CA-B9BC-41E7-BA31-84A52765CAE2}" destId="{06160F00-CA76-474A-B19B-D0E7868B97A7}" srcOrd="0" destOrd="0" parTransId="{B2D4D6D5-6F98-4037-85A2-FDCC455FBBF2}" sibTransId="{F7D7B1A2-C0AB-4A0E-97CD-C759C3E8CBE2}"/>
    <dgm:cxn modelId="{689A68C0-4BDB-4654-A3ED-1D1B917C06C6}" type="presOf" srcId="{D10C4E39-BED1-4ECF-9C8A-B0FFB0567466}" destId="{C8C524F2-A1EE-4DDF-AE0E-A9E16C85F848}" srcOrd="0" destOrd="0" presId="urn:microsoft.com/office/officeart/2008/layout/VerticalAccentList"/>
    <dgm:cxn modelId="{566095C6-BD1B-4EE9-AF43-EE71B581C7DC}" type="presOf" srcId="{2DCFD4CA-B9BC-41E7-BA31-84A52765CAE2}" destId="{0BE624A3-CB4F-44BD-AC8C-83735396314E}" srcOrd="0" destOrd="0" presId="urn:microsoft.com/office/officeart/2008/layout/VerticalAccentList"/>
    <dgm:cxn modelId="{5930AB2F-6809-4921-94DD-C5A0E5BDE04D}" srcId="{D10C4E39-BED1-4ECF-9C8A-B0FFB0567466}" destId="{A966FEFA-DEF1-4776-AD1D-F1D5E4E7CBD1}" srcOrd="0" destOrd="0" parTransId="{84FC8D59-6F9B-421E-A647-D095311288B2}" sibTransId="{52F204B3-D56A-4768-964D-B898C80874DC}"/>
    <dgm:cxn modelId="{E70CBE75-A0BD-4460-9084-88D93BD4E695}" srcId="{BAF01494-DB17-4C19-94B9-B67B7CCE5724}" destId="{6EE7DD68-F885-4C9F-A7CF-BF8E261D6C37}" srcOrd="0" destOrd="0" parTransId="{93E00FB1-1D61-4FCD-A66D-3F598A2D55D3}" sibTransId="{21903844-A02E-4CD9-BCFE-5B3D6DE22107}"/>
    <dgm:cxn modelId="{A6F0410C-5630-479D-8ADD-A14CD333F41D}" srcId="{A7A2E1DA-7846-48F4-AF65-E832787388FA}" destId="{2DCFD4CA-B9BC-41E7-BA31-84A52765CAE2}" srcOrd="3" destOrd="0" parTransId="{0DD03832-A699-4289-8F17-A041C3C5ED3B}" sibTransId="{4246EE24-19CD-4CC6-B056-25C1055C94A7}"/>
    <dgm:cxn modelId="{E2FEE8E0-9C7E-4670-87E8-80703427CDBB}" type="presOf" srcId="{A966FEFA-DEF1-4776-AD1D-F1D5E4E7CBD1}" destId="{1772B28A-874E-49C3-9375-81468E494546}" srcOrd="0" destOrd="0" presId="urn:microsoft.com/office/officeart/2008/layout/VerticalAccentList"/>
    <dgm:cxn modelId="{E405DACC-55CC-4140-B5C7-461D65CB2F8B}" type="presOf" srcId="{06160F00-CA76-474A-B19B-D0E7868B97A7}" destId="{A062AA7E-3B36-4F8D-84B6-DEADA56ABB39}" srcOrd="0" destOrd="0" presId="urn:microsoft.com/office/officeart/2008/layout/VerticalAccentList"/>
    <dgm:cxn modelId="{157858ED-96A3-4A76-B398-7C871BF102DD}" type="presOf" srcId="{6EE7DD68-F885-4C9F-A7CF-BF8E261D6C37}" destId="{9893C157-3F26-46A4-98B7-73A6190A1D09}" srcOrd="0" destOrd="0" presId="urn:microsoft.com/office/officeart/2008/layout/VerticalAccentList"/>
    <dgm:cxn modelId="{774B7D91-005D-48E6-B37C-ABF95C6DE9D8}" type="presOf" srcId="{BAF01494-DB17-4C19-94B9-B67B7CCE5724}" destId="{36C6F596-F018-4B0A-986E-DA0AC26899CC}" srcOrd="0" destOrd="0" presId="urn:microsoft.com/office/officeart/2008/layout/VerticalAccentList"/>
    <dgm:cxn modelId="{44B84D19-90D8-4566-B5B2-552B3F3196EF}" srcId="{A7A2E1DA-7846-48F4-AF65-E832787388FA}" destId="{16258C39-8ECC-4509-8890-BB32AA61248C}" srcOrd="0" destOrd="0" parTransId="{70C2726E-CFC4-4F95-9B3C-24961713FDE4}" sibTransId="{15281C0B-0083-4F63-89D8-24DB1BD937CA}"/>
    <dgm:cxn modelId="{E9B45EB3-8D76-41E1-A87A-84C35559664D}" srcId="{A7A2E1DA-7846-48F4-AF65-E832787388FA}" destId="{D10C4E39-BED1-4ECF-9C8A-B0FFB0567466}" srcOrd="1" destOrd="0" parTransId="{F929DD96-9E0B-49CC-815B-1F3B960AA8E6}" sibTransId="{A95A7D8F-6642-4E44-A4E7-6A59BEC4D75F}"/>
    <dgm:cxn modelId="{B2FA562D-555B-43AE-A6A3-CF598E80A02B}" srcId="{A7A2E1DA-7846-48F4-AF65-E832787388FA}" destId="{BAF01494-DB17-4C19-94B9-B67B7CCE5724}" srcOrd="2" destOrd="0" parTransId="{B5F9CB02-377F-4B91-9039-0881D5F8D012}" sibTransId="{E77B6009-2B05-40EA-ACAC-5D4635AFDD81}"/>
    <dgm:cxn modelId="{D656301C-F874-412D-90DB-43F24AE9158B}" type="presOf" srcId="{A7A2E1DA-7846-48F4-AF65-E832787388FA}" destId="{91803E83-DCE0-4465-A765-B9B73BF419AC}" srcOrd="0" destOrd="0" presId="urn:microsoft.com/office/officeart/2008/layout/VerticalAccentList"/>
    <dgm:cxn modelId="{1E2FCCB8-A7D2-4F09-B337-2EBCF63D633C}" type="presOf" srcId="{16258C39-8ECC-4509-8890-BB32AA61248C}" destId="{8A7E184E-374B-460C-ADDA-7E9AFB5C623E}" srcOrd="0" destOrd="0" presId="urn:microsoft.com/office/officeart/2008/layout/VerticalAccentList"/>
    <dgm:cxn modelId="{92466A8E-5FAD-40B8-914D-4A2CD5CA87EB}" srcId="{16258C39-8ECC-4509-8890-BB32AA61248C}" destId="{5CC82E08-1289-4A2B-A74C-B3AF29D28A4D}" srcOrd="0" destOrd="0" parTransId="{345505B9-8F14-4400-8C29-3F79084CD0D1}" sibTransId="{B5C76472-CF08-480F-A3BA-E922B87B4B03}"/>
    <dgm:cxn modelId="{54DD462A-7C53-40BD-A19D-7D63E2D27EDE}" type="presParOf" srcId="{91803E83-DCE0-4465-A765-B9B73BF419AC}" destId="{22BBCCFC-1015-41EC-88D7-54D84B5AE299}" srcOrd="0" destOrd="0" presId="urn:microsoft.com/office/officeart/2008/layout/VerticalAccentList"/>
    <dgm:cxn modelId="{925C5651-A1B7-4E51-85FD-791EBE41C22F}" type="presParOf" srcId="{22BBCCFC-1015-41EC-88D7-54D84B5AE299}" destId="{8A7E184E-374B-460C-ADDA-7E9AFB5C623E}" srcOrd="0" destOrd="0" presId="urn:microsoft.com/office/officeart/2008/layout/VerticalAccentList"/>
    <dgm:cxn modelId="{96F920A3-7D2C-43D7-AEB4-0303B674F0C6}" type="presParOf" srcId="{91803E83-DCE0-4465-A765-B9B73BF419AC}" destId="{D123E44C-9ED7-4BEC-90DD-4E528DC45E00}" srcOrd="1" destOrd="0" presId="urn:microsoft.com/office/officeart/2008/layout/VerticalAccentList"/>
    <dgm:cxn modelId="{4061FA1A-9551-45D7-936F-4378297E94E0}" type="presParOf" srcId="{D123E44C-9ED7-4BEC-90DD-4E528DC45E00}" destId="{4DCC5B7C-409E-4386-A5B6-1396EBDFB788}" srcOrd="0" destOrd="0" presId="urn:microsoft.com/office/officeart/2008/layout/VerticalAccentList"/>
    <dgm:cxn modelId="{0D5B78C5-4A46-4A0B-B0A0-3EEDD56DA344}" type="presParOf" srcId="{D123E44C-9ED7-4BEC-90DD-4E528DC45E00}" destId="{18C8F3F7-67A8-47B4-B489-424B701F75DC}" srcOrd="1" destOrd="0" presId="urn:microsoft.com/office/officeart/2008/layout/VerticalAccentList"/>
    <dgm:cxn modelId="{F0EB1864-5556-4488-BB3D-51A9BA14C71F}" type="presParOf" srcId="{D123E44C-9ED7-4BEC-90DD-4E528DC45E00}" destId="{6DC0F439-5CA0-44B2-8FEF-857C8D57148C}" srcOrd="2" destOrd="0" presId="urn:microsoft.com/office/officeart/2008/layout/VerticalAccentList"/>
    <dgm:cxn modelId="{90B0F4E9-16AF-4CE4-8B98-D2D68E3844BB}" type="presParOf" srcId="{D123E44C-9ED7-4BEC-90DD-4E528DC45E00}" destId="{94697EE5-7738-4E55-81B0-B1B6C212CE82}" srcOrd="3" destOrd="0" presId="urn:microsoft.com/office/officeart/2008/layout/VerticalAccentList"/>
    <dgm:cxn modelId="{8EE1F909-2738-4AC6-8A3C-CF807EC2E559}" type="presParOf" srcId="{D123E44C-9ED7-4BEC-90DD-4E528DC45E00}" destId="{BDB9C219-0292-44D1-A7A4-E491491D1417}" srcOrd="4" destOrd="0" presId="urn:microsoft.com/office/officeart/2008/layout/VerticalAccentList"/>
    <dgm:cxn modelId="{010287FD-EAC7-45FB-9C0B-7C2583E72DAB}" type="presParOf" srcId="{D123E44C-9ED7-4BEC-90DD-4E528DC45E00}" destId="{F44B09E1-A51C-4AF8-9855-976D2FE3491C}" srcOrd="5" destOrd="0" presId="urn:microsoft.com/office/officeart/2008/layout/VerticalAccentList"/>
    <dgm:cxn modelId="{9859A21B-97B7-4CE4-B91B-DA0A82056581}" type="presParOf" srcId="{D123E44C-9ED7-4BEC-90DD-4E528DC45E00}" destId="{CC9CD104-FDFE-4ED6-AD87-557B4872AF01}" srcOrd="6" destOrd="0" presId="urn:microsoft.com/office/officeart/2008/layout/VerticalAccentList"/>
    <dgm:cxn modelId="{9722E9AD-4D55-47A9-9C83-A02C925B91B9}" type="presParOf" srcId="{D123E44C-9ED7-4BEC-90DD-4E528DC45E00}" destId="{0FA3C1F4-287A-4955-BCFC-47808C65D64C}" srcOrd="7" destOrd="0" presId="urn:microsoft.com/office/officeart/2008/layout/VerticalAccentList"/>
    <dgm:cxn modelId="{3ADF8996-2FBB-49DF-A0BF-4EFF230B6326}" type="presParOf" srcId="{91803E83-DCE0-4465-A765-B9B73BF419AC}" destId="{58AE05BC-6D14-4DAB-9EBA-50E770E538DE}" srcOrd="2" destOrd="0" presId="urn:microsoft.com/office/officeart/2008/layout/VerticalAccentList"/>
    <dgm:cxn modelId="{4B373875-A814-44EB-930E-7BE2AF1DB0C6}" type="presParOf" srcId="{91803E83-DCE0-4465-A765-B9B73BF419AC}" destId="{5838A484-A07D-4B45-A24F-953727FDF2A9}" srcOrd="3" destOrd="0" presId="urn:microsoft.com/office/officeart/2008/layout/VerticalAccentList"/>
    <dgm:cxn modelId="{7BF82B7F-26A3-4F4F-B8DE-C66D469E75EA}" type="presParOf" srcId="{5838A484-A07D-4B45-A24F-953727FDF2A9}" destId="{C8C524F2-A1EE-4DDF-AE0E-A9E16C85F848}" srcOrd="0" destOrd="0" presId="urn:microsoft.com/office/officeart/2008/layout/VerticalAccentList"/>
    <dgm:cxn modelId="{00709E23-451A-47CD-A735-611FD76AFE26}" type="presParOf" srcId="{91803E83-DCE0-4465-A765-B9B73BF419AC}" destId="{5593F147-67E1-42F1-8E34-53A44B266448}" srcOrd="4" destOrd="0" presId="urn:microsoft.com/office/officeart/2008/layout/VerticalAccentList"/>
    <dgm:cxn modelId="{5CCC9D38-AAD3-4506-84F5-176785A5E0E5}" type="presParOf" srcId="{5593F147-67E1-42F1-8E34-53A44B266448}" destId="{21BB83ED-24D4-4636-9545-CA6238CB582B}" srcOrd="0" destOrd="0" presId="urn:microsoft.com/office/officeart/2008/layout/VerticalAccentList"/>
    <dgm:cxn modelId="{3D2A5F8D-0BE9-46B2-876E-025472FD8C07}" type="presParOf" srcId="{5593F147-67E1-42F1-8E34-53A44B266448}" destId="{20EF8886-0DFA-4A63-B687-3D9A7D47A3AA}" srcOrd="1" destOrd="0" presId="urn:microsoft.com/office/officeart/2008/layout/VerticalAccentList"/>
    <dgm:cxn modelId="{FED20B97-7F96-45A7-ABF9-17CE2A31C413}" type="presParOf" srcId="{5593F147-67E1-42F1-8E34-53A44B266448}" destId="{00861E5C-0A03-46C7-B77F-02956A7AE6F7}" srcOrd="2" destOrd="0" presId="urn:microsoft.com/office/officeart/2008/layout/VerticalAccentList"/>
    <dgm:cxn modelId="{3B2BE2F6-5BDB-4855-A26A-41D8C80519A5}" type="presParOf" srcId="{5593F147-67E1-42F1-8E34-53A44B266448}" destId="{8ADDA475-BC8E-4316-9C83-E95A1A0A1B21}" srcOrd="3" destOrd="0" presId="urn:microsoft.com/office/officeart/2008/layout/VerticalAccentList"/>
    <dgm:cxn modelId="{ED0AC575-781E-4DCA-8008-B5E510302DDF}" type="presParOf" srcId="{5593F147-67E1-42F1-8E34-53A44B266448}" destId="{DA96DF06-A130-48AC-8AF1-76B2E2D3BE5E}" srcOrd="4" destOrd="0" presId="urn:microsoft.com/office/officeart/2008/layout/VerticalAccentList"/>
    <dgm:cxn modelId="{F75EBE99-D3EB-46CD-BFC2-74713F510519}" type="presParOf" srcId="{5593F147-67E1-42F1-8E34-53A44B266448}" destId="{E1E95E2D-E072-497B-BCA9-14441B575D5E}" srcOrd="5" destOrd="0" presId="urn:microsoft.com/office/officeart/2008/layout/VerticalAccentList"/>
    <dgm:cxn modelId="{4F967661-FB4D-4109-A047-9D60FD8577A4}" type="presParOf" srcId="{5593F147-67E1-42F1-8E34-53A44B266448}" destId="{552D8577-3F0B-4E4A-81C5-00DEDB4FB492}" srcOrd="6" destOrd="0" presId="urn:microsoft.com/office/officeart/2008/layout/VerticalAccentList"/>
    <dgm:cxn modelId="{6B67E2E4-FB05-4401-A42C-22F04DF1B9F1}" type="presParOf" srcId="{5593F147-67E1-42F1-8E34-53A44B266448}" destId="{1772B28A-874E-49C3-9375-81468E494546}" srcOrd="7" destOrd="0" presId="urn:microsoft.com/office/officeart/2008/layout/VerticalAccentList"/>
    <dgm:cxn modelId="{EF817210-2D5C-4B51-921E-A7B6A8D4558A}" type="presParOf" srcId="{91803E83-DCE0-4465-A765-B9B73BF419AC}" destId="{5CD53EA4-281E-42B8-8220-053B47BB4956}" srcOrd="5" destOrd="0" presId="urn:microsoft.com/office/officeart/2008/layout/VerticalAccentList"/>
    <dgm:cxn modelId="{68FD27A8-F1AE-41F8-B3B6-79FC2FD1E527}" type="presParOf" srcId="{91803E83-DCE0-4465-A765-B9B73BF419AC}" destId="{7E42B944-FDE8-4181-BF22-4B49AC1A11D7}" srcOrd="6" destOrd="0" presId="urn:microsoft.com/office/officeart/2008/layout/VerticalAccentList"/>
    <dgm:cxn modelId="{AEA232BB-8D9D-48B2-B633-8E34E2C65A81}" type="presParOf" srcId="{7E42B944-FDE8-4181-BF22-4B49AC1A11D7}" destId="{36C6F596-F018-4B0A-986E-DA0AC26899CC}" srcOrd="0" destOrd="0" presId="urn:microsoft.com/office/officeart/2008/layout/VerticalAccentList"/>
    <dgm:cxn modelId="{6F2174C1-B25F-47B4-B621-1CFAFD73A945}" type="presParOf" srcId="{91803E83-DCE0-4465-A765-B9B73BF419AC}" destId="{42675C75-6DDE-4D91-AD2D-D8F6991023E1}" srcOrd="7" destOrd="0" presId="urn:microsoft.com/office/officeart/2008/layout/VerticalAccentList"/>
    <dgm:cxn modelId="{2ECA5085-E208-4F66-A81B-A4ABCCEBE824}" type="presParOf" srcId="{42675C75-6DDE-4D91-AD2D-D8F6991023E1}" destId="{C9AE939C-1621-47CA-AD81-3768531418B5}" srcOrd="0" destOrd="0" presId="urn:microsoft.com/office/officeart/2008/layout/VerticalAccentList"/>
    <dgm:cxn modelId="{6774E114-0A45-4B52-A079-C98EA88C41F4}" type="presParOf" srcId="{42675C75-6DDE-4D91-AD2D-D8F6991023E1}" destId="{3D5E8F89-4A6A-4287-B41F-78A405EFC80A}" srcOrd="1" destOrd="0" presId="urn:microsoft.com/office/officeart/2008/layout/VerticalAccentList"/>
    <dgm:cxn modelId="{2E738B6D-0829-401B-A128-045936976734}" type="presParOf" srcId="{42675C75-6DDE-4D91-AD2D-D8F6991023E1}" destId="{E63965FA-7F94-46E6-ADB1-A66EED190D65}" srcOrd="2" destOrd="0" presId="urn:microsoft.com/office/officeart/2008/layout/VerticalAccentList"/>
    <dgm:cxn modelId="{2879BA99-86A6-4E77-922C-1D54A02FA089}" type="presParOf" srcId="{42675C75-6DDE-4D91-AD2D-D8F6991023E1}" destId="{7AC373B6-D0C2-4EA6-AC5F-EC25621FF4D4}" srcOrd="3" destOrd="0" presId="urn:microsoft.com/office/officeart/2008/layout/VerticalAccentList"/>
    <dgm:cxn modelId="{FFDCF5CF-5377-4409-926E-96A4EE2242E6}" type="presParOf" srcId="{42675C75-6DDE-4D91-AD2D-D8F6991023E1}" destId="{7905A46B-4767-40A1-B45E-8FA3B40EABAB}" srcOrd="4" destOrd="0" presId="urn:microsoft.com/office/officeart/2008/layout/VerticalAccentList"/>
    <dgm:cxn modelId="{ABD25E7D-10C0-4C98-BA1D-029A59BE6EB8}" type="presParOf" srcId="{42675C75-6DDE-4D91-AD2D-D8F6991023E1}" destId="{8643AE07-B574-4A55-ADA2-DDDFFE6822E0}" srcOrd="5" destOrd="0" presId="urn:microsoft.com/office/officeart/2008/layout/VerticalAccentList"/>
    <dgm:cxn modelId="{CDCB8037-287E-4884-94BB-B33838AE166B}" type="presParOf" srcId="{42675C75-6DDE-4D91-AD2D-D8F6991023E1}" destId="{9C0B32B9-8ADB-4378-9E49-EDD7638DEB0E}" srcOrd="6" destOrd="0" presId="urn:microsoft.com/office/officeart/2008/layout/VerticalAccentList"/>
    <dgm:cxn modelId="{6B6A548A-E857-4DE4-B2D5-577F7FE823B5}" type="presParOf" srcId="{42675C75-6DDE-4D91-AD2D-D8F6991023E1}" destId="{9893C157-3F26-46A4-98B7-73A6190A1D09}" srcOrd="7" destOrd="0" presId="urn:microsoft.com/office/officeart/2008/layout/VerticalAccentList"/>
    <dgm:cxn modelId="{B313F4AC-6976-4D47-8FDF-C1804B222382}" type="presParOf" srcId="{91803E83-DCE0-4465-A765-B9B73BF419AC}" destId="{A319C993-A957-4625-AC5F-6221AC7769C5}" srcOrd="8" destOrd="0" presId="urn:microsoft.com/office/officeart/2008/layout/VerticalAccentList"/>
    <dgm:cxn modelId="{42EF6A7E-57F5-4630-8C7E-93E234C25326}" type="presParOf" srcId="{91803E83-DCE0-4465-A765-B9B73BF419AC}" destId="{17EF8736-8D13-4924-9123-CA0F66E82F96}" srcOrd="9" destOrd="0" presId="urn:microsoft.com/office/officeart/2008/layout/VerticalAccentList"/>
    <dgm:cxn modelId="{DD3AD86C-D576-4217-B7F6-E5892D642E22}" type="presParOf" srcId="{17EF8736-8D13-4924-9123-CA0F66E82F96}" destId="{0BE624A3-CB4F-44BD-AC8C-83735396314E}" srcOrd="0" destOrd="0" presId="urn:microsoft.com/office/officeart/2008/layout/VerticalAccentList"/>
    <dgm:cxn modelId="{B7425D9B-E27D-4CC1-B5D1-AC88511152DC}" type="presParOf" srcId="{91803E83-DCE0-4465-A765-B9B73BF419AC}" destId="{7135EE3E-E375-4E32-B4EB-C83A701A8611}" srcOrd="10" destOrd="0" presId="urn:microsoft.com/office/officeart/2008/layout/VerticalAccentList"/>
    <dgm:cxn modelId="{7C22CABB-28D0-4977-A3A1-40665183E779}" type="presParOf" srcId="{7135EE3E-E375-4E32-B4EB-C83A701A8611}" destId="{6A01C0F7-DA1F-43E5-AFA2-6DA941FD11D9}" srcOrd="0" destOrd="0" presId="urn:microsoft.com/office/officeart/2008/layout/VerticalAccentList"/>
    <dgm:cxn modelId="{A41EAD56-36B3-433F-8619-1A0A483C0F09}" type="presParOf" srcId="{7135EE3E-E375-4E32-B4EB-C83A701A8611}" destId="{F0132DA9-A3F0-4E1F-AA70-48573CF9455A}" srcOrd="1" destOrd="0" presId="urn:microsoft.com/office/officeart/2008/layout/VerticalAccentList"/>
    <dgm:cxn modelId="{6C809AA4-BA18-4854-A94E-49D471D003BD}" type="presParOf" srcId="{7135EE3E-E375-4E32-B4EB-C83A701A8611}" destId="{FDB84EE6-5BB4-4E9B-A8DD-C503DA0C2E33}" srcOrd="2" destOrd="0" presId="urn:microsoft.com/office/officeart/2008/layout/VerticalAccentList"/>
    <dgm:cxn modelId="{48973885-6F4C-449E-B618-9EA3C101CE07}" type="presParOf" srcId="{7135EE3E-E375-4E32-B4EB-C83A701A8611}" destId="{010D0FEA-3FA2-4C2E-A806-68BF852F2646}" srcOrd="3" destOrd="0" presId="urn:microsoft.com/office/officeart/2008/layout/VerticalAccentList"/>
    <dgm:cxn modelId="{670A19A6-B5C2-4C2B-8468-4DA7D0D630DB}" type="presParOf" srcId="{7135EE3E-E375-4E32-B4EB-C83A701A8611}" destId="{8138760F-9002-499C-830B-7A7D42BA3C99}" srcOrd="4" destOrd="0" presId="urn:microsoft.com/office/officeart/2008/layout/VerticalAccentList"/>
    <dgm:cxn modelId="{E66F5561-3D9E-41C8-9321-B3E8B124A7F0}" type="presParOf" srcId="{7135EE3E-E375-4E32-B4EB-C83A701A8611}" destId="{443FC9DD-2448-48D6-86C5-AFD19935C3DB}" srcOrd="5" destOrd="0" presId="urn:microsoft.com/office/officeart/2008/layout/VerticalAccentList"/>
    <dgm:cxn modelId="{21EC0034-7D27-4B1C-A6A7-49CA75177967}" type="presParOf" srcId="{7135EE3E-E375-4E32-B4EB-C83A701A8611}" destId="{B4677A83-D2B2-46BA-B360-98CB337C2026}" srcOrd="6" destOrd="0" presId="urn:microsoft.com/office/officeart/2008/layout/VerticalAccentList"/>
    <dgm:cxn modelId="{0F1A2E5F-6E37-4922-9017-6D1D3BA03FEF}" type="presParOf" srcId="{7135EE3E-E375-4E32-B4EB-C83A701A8611}" destId="{A062AA7E-3B36-4F8D-84B6-DEADA56ABB3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2A92D9-12B6-4DA8-A8CD-41BEC626F6E2}" type="doc">
      <dgm:prSet loTypeId="urn:microsoft.com/office/officeart/2005/8/layout/radial1" loCatId="relationship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C5E176-BC50-4FE0-AC6E-A5B06BAE9ECB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Lack</a:t>
          </a:r>
          <a:r>
            <a:rPr lang="es-ES" sz="1400" dirty="0" smtClean="0"/>
            <a:t> of </a:t>
          </a:r>
          <a:r>
            <a:rPr lang="es-ES" sz="1400" dirty="0" err="1" smtClean="0"/>
            <a:t>investment</a:t>
          </a:r>
          <a:r>
            <a:rPr lang="es-ES" sz="1400" dirty="0" smtClean="0"/>
            <a:t> in </a:t>
          </a:r>
          <a:r>
            <a:rPr lang="es-ES" sz="1400" dirty="0" err="1" smtClean="0"/>
            <a:t>infrastructure</a:t>
          </a:r>
          <a:r>
            <a:rPr lang="es-ES" sz="1400" dirty="0" smtClean="0"/>
            <a:t> </a:t>
          </a:r>
          <a:r>
            <a:rPr lang="es-ES" sz="1400" dirty="0" err="1" smtClean="0"/>
            <a:t>for</a:t>
          </a:r>
          <a:r>
            <a:rPr lang="es-ES" sz="1400" dirty="0" smtClean="0"/>
            <a:t> </a:t>
          </a:r>
          <a:r>
            <a:rPr lang="es-ES" sz="1400" dirty="0" err="1" smtClean="0"/>
            <a:t>donation</a:t>
          </a:r>
          <a:r>
            <a:rPr lang="es-ES" sz="1400" dirty="0" smtClean="0"/>
            <a:t> and </a:t>
          </a:r>
          <a:r>
            <a:rPr lang="es-ES" sz="1400" dirty="0" err="1" smtClean="0"/>
            <a:t>development</a:t>
          </a:r>
          <a:r>
            <a:rPr lang="es-ES" sz="1400" dirty="0" smtClean="0"/>
            <a:t> of SBT</a:t>
          </a:r>
          <a:endParaRPr lang="es-ES" sz="1400" dirty="0"/>
        </a:p>
      </dgm:t>
    </dgm:pt>
    <dgm:pt modelId="{4F7E5DE7-3037-4C88-BC44-2B0CE65B5992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Clinician</a:t>
          </a:r>
          <a:r>
            <a:rPr lang="es-ES" sz="1400" dirty="0" smtClean="0"/>
            <a:t> </a:t>
          </a:r>
          <a:r>
            <a:rPr lang="es-ES" sz="1400" dirty="0" err="1" smtClean="0"/>
            <a:t>bias</a:t>
          </a:r>
          <a:endParaRPr lang="es-ES" sz="1400" dirty="0"/>
        </a:p>
      </dgm:t>
    </dgm:pt>
    <dgm:pt modelId="{AEC99734-2EC8-4EA5-A6BB-2489F1EBE4E5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Regulation</a:t>
          </a:r>
          <a:r>
            <a:rPr lang="es-ES" sz="1400" dirty="0" smtClean="0"/>
            <a:t> and legal </a:t>
          </a:r>
          <a:r>
            <a:rPr lang="es-ES" sz="1400" dirty="0" err="1" smtClean="0"/>
            <a:t>considerations</a:t>
          </a:r>
          <a:endParaRPr lang="es-ES" sz="1400" dirty="0"/>
        </a:p>
      </dgm:t>
    </dgm:pt>
    <dgm:pt modelId="{CFDE6199-3CB0-4DD0-8E46-52C062DE06FC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Lack</a:t>
          </a:r>
          <a:r>
            <a:rPr lang="es-ES" sz="1400" dirty="0" smtClean="0"/>
            <a:t> of </a:t>
          </a:r>
          <a:r>
            <a:rPr lang="es-ES" sz="1400" dirty="0" err="1" smtClean="0"/>
            <a:t>diversity</a:t>
          </a:r>
          <a:r>
            <a:rPr lang="es-ES" sz="1400" dirty="0" smtClean="0"/>
            <a:t> </a:t>
          </a:r>
          <a:r>
            <a:rPr lang="es-ES" sz="1400" dirty="0" err="1" smtClean="0"/>
            <a:t>donor</a:t>
          </a:r>
          <a:r>
            <a:rPr lang="es-ES" sz="1400" dirty="0" smtClean="0"/>
            <a:t> pool</a:t>
          </a:r>
          <a:endParaRPr lang="es-ES" sz="1400" dirty="0"/>
        </a:p>
      </dgm:t>
    </dgm:pt>
    <dgm:pt modelId="{2C649221-FA25-4D43-B7CC-D8C8314BA37A}">
      <dgm:prSet phldrT="[Texto]" custT="1"/>
      <dgm:spPr>
        <a:solidFill>
          <a:schemeClr val="accent6">
            <a:lumMod val="7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Multifactorial </a:t>
          </a:r>
          <a:r>
            <a:rPr lang="es-ES" sz="1600" dirty="0" err="1" smtClean="0">
              <a:solidFill>
                <a:schemeClr val="tx1"/>
              </a:solidFill>
            </a:rPr>
            <a:t>nature</a:t>
          </a:r>
          <a:r>
            <a:rPr lang="es-ES" sz="1600" dirty="0" smtClean="0">
              <a:solidFill>
                <a:schemeClr val="tx1"/>
              </a:solidFill>
            </a:rPr>
            <a:t> of </a:t>
          </a:r>
          <a:r>
            <a:rPr lang="es-ES" sz="1600" dirty="0" err="1" smtClean="0">
              <a:solidFill>
                <a:schemeClr val="tx1"/>
              </a:solidFill>
            </a:rPr>
            <a:t>inequities</a:t>
          </a:r>
          <a:r>
            <a:rPr lang="es-ES" sz="1600" dirty="0" smtClean="0">
              <a:solidFill>
                <a:schemeClr val="tx1"/>
              </a:solidFill>
            </a:rPr>
            <a:t> in </a:t>
          </a:r>
          <a:r>
            <a:rPr lang="es-ES" sz="1600" dirty="0" err="1" smtClean="0">
              <a:solidFill>
                <a:schemeClr val="tx1"/>
              </a:solidFill>
            </a:rPr>
            <a:t>access</a:t>
          </a:r>
          <a:r>
            <a:rPr lang="es-ES" sz="1600" dirty="0" smtClean="0">
              <a:solidFill>
                <a:schemeClr val="tx1"/>
              </a:solidFill>
            </a:rPr>
            <a:t> </a:t>
          </a:r>
          <a:r>
            <a:rPr lang="es-ES" sz="1600" dirty="0" err="1" smtClean="0">
              <a:solidFill>
                <a:schemeClr val="tx1"/>
              </a:solidFill>
            </a:rPr>
            <a:t>to</a:t>
          </a:r>
          <a:r>
            <a:rPr lang="es-ES" sz="1600" dirty="0" smtClean="0">
              <a:solidFill>
                <a:schemeClr val="tx1"/>
              </a:solidFill>
            </a:rPr>
            <a:t> SBT</a:t>
          </a:r>
          <a:endParaRPr lang="es-ES" sz="1600" dirty="0">
            <a:solidFill>
              <a:schemeClr val="tx1"/>
            </a:solidFill>
          </a:endParaRPr>
        </a:p>
      </dgm:t>
    </dgm:pt>
    <dgm:pt modelId="{1B103B06-F3A4-4F10-B5D4-27A540252494}" type="sibTrans" cxnId="{802953E6-82D0-4958-B1A3-EAADCA512028}">
      <dgm:prSet/>
      <dgm:spPr/>
      <dgm:t>
        <a:bodyPr/>
        <a:lstStyle/>
        <a:p>
          <a:endParaRPr lang="es-ES" sz="2400"/>
        </a:p>
      </dgm:t>
    </dgm:pt>
    <dgm:pt modelId="{A3C96B2E-9D82-410B-8B1D-E672B59A8FC0}" type="parTrans" cxnId="{802953E6-82D0-4958-B1A3-EAADCA512028}">
      <dgm:prSet/>
      <dgm:spPr/>
      <dgm:t>
        <a:bodyPr/>
        <a:lstStyle/>
        <a:p>
          <a:endParaRPr lang="es-ES" sz="2400"/>
        </a:p>
      </dgm:t>
    </dgm:pt>
    <dgm:pt modelId="{871F917D-57A4-4F57-8DF1-1E677CE1BF6D}" type="sibTrans" cxnId="{FDEECF89-A08A-4F77-9B92-2B7B960DBD8B}">
      <dgm:prSet/>
      <dgm:spPr/>
      <dgm:t>
        <a:bodyPr/>
        <a:lstStyle/>
        <a:p>
          <a:endParaRPr lang="es-ES" sz="2400"/>
        </a:p>
      </dgm:t>
    </dgm:pt>
    <dgm:pt modelId="{41BB145D-82F4-476D-8603-46A1B9B2B3A4}" type="parTrans" cxnId="{FDEECF89-A08A-4F77-9B92-2B7B960DBD8B}">
      <dgm:prSet custT="1"/>
      <dgm:spPr/>
      <dgm:t>
        <a:bodyPr/>
        <a:lstStyle/>
        <a:p>
          <a:endParaRPr lang="es-ES" sz="700"/>
        </a:p>
      </dgm:t>
    </dgm:pt>
    <dgm:pt modelId="{E885ABB9-15C9-41C0-B11B-55F66ED55F89}" type="sibTrans" cxnId="{96EB19CD-7C85-4A52-9E8E-88DE47ACFCB0}">
      <dgm:prSet/>
      <dgm:spPr/>
      <dgm:t>
        <a:bodyPr/>
        <a:lstStyle/>
        <a:p>
          <a:endParaRPr lang="es-ES" sz="2400"/>
        </a:p>
      </dgm:t>
    </dgm:pt>
    <dgm:pt modelId="{77B6B840-61E2-4566-9358-3E3573A85A86}" type="parTrans" cxnId="{96EB19CD-7C85-4A52-9E8E-88DE47ACFCB0}">
      <dgm:prSet custT="1"/>
      <dgm:spPr/>
      <dgm:t>
        <a:bodyPr/>
        <a:lstStyle/>
        <a:p>
          <a:endParaRPr lang="es-ES" sz="700"/>
        </a:p>
      </dgm:t>
    </dgm:pt>
    <dgm:pt modelId="{C73CF56B-F364-4AAA-887C-D311096AA2D8}" type="sibTrans" cxnId="{E082088E-E20E-46D8-9BB5-63FAA1A10793}">
      <dgm:prSet/>
      <dgm:spPr/>
      <dgm:t>
        <a:bodyPr/>
        <a:lstStyle/>
        <a:p>
          <a:endParaRPr lang="es-ES" sz="2400"/>
        </a:p>
      </dgm:t>
    </dgm:pt>
    <dgm:pt modelId="{68F45454-8C8C-44DC-8B38-D0695B6FF5A3}" type="parTrans" cxnId="{E082088E-E20E-46D8-9BB5-63FAA1A10793}">
      <dgm:prSet custT="1"/>
      <dgm:spPr/>
      <dgm:t>
        <a:bodyPr/>
        <a:lstStyle/>
        <a:p>
          <a:endParaRPr lang="es-ES" sz="700"/>
        </a:p>
      </dgm:t>
    </dgm:pt>
    <dgm:pt modelId="{31BE3865-24BE-42B5-8A00-041DA1BF6820}" type="sibTrans" cxnId="{957936BF-08FD-435D-B76E-AD4D89634D1B}">
      <dgm:prSet/>
      <dgm:spPr/>
      <dgm:t>
        <a:bodyPr/>
        <a:lstStyle/>
        <a:p>
          <a:endParaRPr lang="es-ES" sz="2400"/>
        </a:p>
      </dgm:t>
    </dgm:pt>
    <dgm:pt modelId="{E539B204-0B37-4C1F-9971-9D77777934F2}" type="parTrans" cxnId="{957936BF-08FD-435D-B76E-AD4D89634D1B}">
      <dgm:prSet custT="1"/>
      <dgm:spPr/>
      <dgm:t>
        <a:bodyPr/>
        <a:lstStyle/>
        <a:p>
          <a:endParaRPr lang="es-ES" sz="700"/>
        </a:p>
      </dgm:t>
    </dgm:pt>
    <dgm:pt modelId="{242D5930-D3AD-4628-8112-F4E7B4A66C25}">
      <dgm:prSet phldrT="[Texto]" custT="1"/>
      <dgm:spPr>
        <a:solidFill>
          <a:schemeClr val="bg2">
            <a:lumMod val="25000"/>
          </a:scheme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400" dirty="0" err="1" smtClean="0"/>
            <a:t>Lack</a:t>
          </a:r>
          <a:r>
            <a:rPr lang="es-ES" sz="1400" dirty="0" smtClean="0"/>
            <a:t> of </a:t>
          </a:r>
          <a:r>
            <a:rPr lang="es-ES" sz="1400" dirty="0" err="1" smtClean="0"/>
            <a:t>public</a:t>
          </a:r>
          <a:r>
            <a:rPr lang="es-ES" sz="1400" dirty="0" smtClean="0"/>
            <a:t> </a:t>
          </a:r>
          <a:r>
            <a:rPr lang="es-ES" sz="1400" dirty="0" err="1" smtClean="0"/>
            <a:t>health</a:t>
          </a:r>
          <a:r>
            <a:rPr lang="es-ES" sz="1400" dirty="0" smtClean="0"/>
            <a:t> </a:t>
          </a:r>
          <a:r>
            <a:rPr lang="es-ES" sz="1400" dirty="0" err="1" smtClean="0"/>
            <a:t>insurance</a:t>
          </a:r>
          <a:r>
            <a:rPr lang="es-ES" sz="1400" dirty="0" smtClean="0"/>
            <a:t> </a:t>
          </a:r>
          <a:r>
            <a:rPr lang="es-ES" sz="1400" dirty="0" err="1" smtClean="0"/>
            <a:t>for</a:t>
          </a:r>
          <a:r>
            <a:rPr lang="es-ES" sz="1400" dirty="0" smtClean="0"/>
            <a:t> </a:t>
          </a:r>
          <a:r>
            <a:rPr lang="es-ES" sz="1400" dirty="0" err="1" smtClean="0"/>
            <a:t>relevant</a:t>
          </a:r>
          <a:r>
            <a:rPr lang="es-ES" sz="1400" dirty="0" smtClean="0"/>
            <a:t> </a:t>
          </a:r>
          <a:r>
            <a:rPr lang="es-ES" sz="1400" dirty="0" err="1" smtClean="0"/>
            <a:t>clinical</a:t>
          </a:r>
          <a:r>
            <a:rPr lang="es-ES" sz="1400" dirty="0" smtClean="0"/>
            <a:t> </a:t>
          </a:r>
          <a:r>
            <a:rPr lang="es-ES" sz="1400" dirty="0" err="1" smtClean="0"/>
            <a:t>care</a:t>
          </a:r>
          <a:endParaRPr lang="es-ES" sz="1400" dirty="0"/>
        </a:p>
      </dgm:t>
    </dgm:pt>
    <dgm:pt modelId="{57AFDA0F-2F1F-4C7F-B07F-5621D753C89D}" type="parTrans" cxnId="{925A7B1A-F303-44C4-9448-B4D25940DA88}">
      <dgm:prSet custT="1"/>
      <dgm:spPr/>
      <dgm:t>
        <a:bodyPr/>
        <a:lstStyle/>
        <a:p>
          <a:endParaRPr lang="es-ES" sz="700"/>
        </a:p>
      </dgm:t>
    </dgm:pt>
    <dgm:pt modelId="{4067F32C-FE08-4AA1-A72D-4382C4D80574}" type="sibTrans" cxnId="{925A7B1A-F303-44C4-9448-B4D25940DA88}">
      <dgm:prSet/>
      <dgm:spPr/>
      <dgm:t>
        <a:bodyPr/>
        <a:lstStyle/>
        <a:p>
          <a:endParaRPr lang="es-ES" sz="2400"/>
        </a:p>
      </dgm:t>
    </dgm:pt>
    <dgm:pt modelId="{305F3B33-FCFC-4480-B47B-B20C7F7CC589}" type="pres">
      <dgm:prSet presAssocID="{0E2A92D9-12B6-4DA8-A8CD-41BEC626F6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A33111-A9DE-408C-8FFE-996C0194F276}" type="pres">
      <dgm:prSet presAssocID="{2C649221-FA25-4D43-B7CC-D8C8314BA37A}" presName="centerShape" presStyleLbl="node0" presStyleIdx="0" presStyleCnt="1"/>
      <dgm:spPr/>
      <dgm:t>
        <a:bodyPr/>
        <a:lstStyle/>
        <a:p>
          <a:endParaRPr lang="es-ES"/>
        </a:p>
      </dgm:t>
    </dgm:pt>
    <dgm:pt modelId="{08C0EB5F-42CF-4DE9-8757-7C5CED369428}" type="pres">
      <dgm:prSet presAssocID="{E539B204-0B37-4C1F-9971-9D77777934F2}" presName="Name9" presStyleLbl="parChTrans1D2" presStyleIdx="0" presStyleCnt="5"/>
      <dgm:spPr/>
      <dgm:t>
        <a:bodyPr/>
        <a:lstStyle/>
        <a:p>
          <a:endParaRPr lang="es-ES"/>
        </a:p>
      </dgm:t>
    </dgm:pt>
    <dgm:pt modelId="{62B3E0B0-EA4B-4B90-A352-491A7BE55F1B}" type="pres">
      <dgm:prSet presAssocID="{E539B204-0B37-4C1F-9971-9D77777934F2}" presName="connTx" presStyleLbl="parChTrans1D2" presStyleIdx="0" presStyleCnt="5"/>
      <dgm:spPr/>
      <dgm:t>
        <a:bodyPr/>
        <a:lstStyle/>
        <a:p>
          <a:endParaRPr lang="es-ES"/>
        </a:p>
      </dgm:t>
    </dgm:pt>
    <dgm:pt modelId="{0A5385CC-356B-4CDC-ADF5-66D2CEEEFCAC}" type="pres">
      <dgm:prSet presAssocID="{CFDE6199-3CB0-4DD0-8E46-52C062DE06F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A44214-8BB2-40A2-B1F1-6ADEEBB8E6E9}" type="pres">
      <dgm:prSet presAssocID="{68F45454-8C8C-44DC-8B38-D0695B6FF5A3}" presName="Name9" presStyleLbl="parChTrans1D2" presStyleIdx="1" presStyleCnt="5"/>
      <dgm:spPr/>
      <dgm:t>
        <a:bodyPr/>
        <a:lstStyle/>
        <a:p>
          <a:endParaRPr lang="es-ES"/>
        </a:p>
      </dgm:t>
    </dgm:pt>
    <dgm:pt modelId="{3294014E-0BB7-497A-816F-4353078C5429}" type="pres">
      <dgm:prSet presAssocID="{68F45454-8C8C-44DC-8B38-D0695B6FF5A3}" presName="connTx" presStyleLbl="parChTrans1D2" presStyleIdx="1" presStyleCnt="5"/>
      <dgm:spPr/>
      <dgm:t>
        <a:bodyPr/>
        <a:lstStyle/>
        <a:p>
          <a:endParaRPr lang="es-ES"/>
        </a:p>
      </dgm:t>
    </dgm:pt>
    <dgm:pt modelId="{53DEA6DE-ECFF-4CDB-B8A6-971F97FE8324}" type="pres">
      <dgm:prSet presAssocID="{AEC99734-2EC8-4EA5-A6BB-2489F1EBE4E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E99C2-9D89-4622-BF6B-8DBA5A459E3F}" type="pres">
      <dgm:prSet presAssocID="{77B6B840-61E2-4566-9358-3E3573A85A86}" presName="Name9" presStyleLbl="parChTrans1D2" presStyleIdx="2" presStyleCnt="5"/>
      <dgm:spPr/>
      <dgm:t>
        <a:bodyPr/>
        <a:lstStyle/>
        <a:p>
          <a:endParaRPr lang="es-ES"/>
        </a:p>
      </dgm:t>
    </dgm:pt>
    <dgm:pt modelId="{FD74D3BB-8A5B-4A8E-8FC0-991AC01C453E}" type="pres">
      <dgm:prSet presAssocID="{77B6B840-61E2-4566-9358-3E3573A85A86}" presName="connTx" presStyleLbl="parChTrans1D2" presStyleIdx="2" presStyleCnt="5"/>
      <dgm:spPr/>
      <dgm:t>
        <a:bodyPr/>
        <a:lstStyle/>
        <a:p>
          <a:endParaRPr lang="es-ES"/>
        </a:p>
      </dgm:t>
    </dgm:pt>
    <dgm:pt modelId="{408CD10F-7FE3-44BC-99C9-765FDAFE0E22}" type="pres">
      <dgm:prSet presAssocID="{4F7E5DE7-3037-4C88-BC44-2B0CE65B59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A1B198-B0F0-4248-A28E-88293F2E744B}" type="pres">
      <dgm:prSet presAssocID="{57AFDA0F-2F1F-4C7F-B07F-5621D753C89D}" presName="Name9" presStyleLbl="parChTrans1D2" presStyleIdx="3" presStyleCnt="5"/>
      <dgm:spPr/>
      <dgm:t>
        <a:bodyPr/>
        <a:lstStyle/>
        <a:p>
          <a:endParaRPr lang="es-ES"/>
        </a:p>
      </dgm:t>
    </dgm:pt>
    <dgm:pt modelId="{4CAB4A4C-493C-49D6-997E-58C8F2CC3DB6}" type="pres">
      <dgm:prSet presAssocID="{57AFDA0F-2F1F-4C7F-B07F-5621D753C89D}" presName="connTx" presStyleLbl="parChTrans1D2" presStyleIdx="3" presStyleCnt="5"/>
      <dgm:spPr/>
      <dgm:t>
        <a:bodyPr/>
        <a:lstStyle/>
        <a:p>
          <a:endParaRPr lang="es-ES"/>
        </a:p>
      </dgm:t>
    </dgm:pt>
    <dgm:pt modelId="{8C361540-917D-419A-98D8-E08AAB12A867}" type="pres">
      <dgm:prSet presAssocID="{242D5930-D3AD-4628-8112-F4E7B4A66C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BCAEE1-8DC9-4895-BE45-6E0B35CC5DE8}" type="pres">
      <dgm:prSet presAssocID="{41BB145D-82F4-476D-8603-46A1B9B2B3A4}" presName="Name9" presStyleLbl="parChTrans1D2" presStyleIdx="4" presStyleCnt="5"/>
      <dgm:spPr/>
      <dgm:t>
        <a:bodyPr/>
        <a:lstStyle/>
        <a:p>
          <a:endParaRPr lang="es-ES"/>
        </a:p>
      </dgm:t>
    </dgm:pt>
    <dgm:pt modelId="{F8638AF4-2158-453E-92F4-1A82E2563C2F}" type="pres">
      <dgm:prSet presAssocID="{41BB145D-82F4-476D-8603-46A1B9B2B3A4}" presName="connTx" presStyleLbl="parChTrans1D2" presStyleIdx="4" presStyleCnt="5"/>
      <dgm:spPr/>
      <dgm:t>
        <a:bodyPr/>
        <a:lstStyle/>
        <a:p>
          <a:endParaRPr lang="es-ES"/>
        </a:p>
      </dgm:t>
    </dgm:pt>
    <dgm:pt modelId="{6FB7C653-78BC-49AF-80DC-69474A0E854B}" type="pres">
      <dgm:prSet presAssocID="{2DC5E176-BC50-4FE0-AC6E-A5B06BAE9E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3328DC-86D0-4303-9C51-DCF944E2E644}" type="presOf" srcId="{2DC5E176-BC50-4FE0-AC6E-A5B06BAE9ECB}" destId="{6FB7C653-78BC-49AF-80DC-69474A0E854B}" srcOrd="0" destOrd="0" presId="urn:microsoft.com/office/officeart/2005/8/layout/radial1"/>
    <dgm:cxn modelId="{925A7B1A-F303-44C4-9448-B4D25940DA88}" srcId="{2C649221-FA25-4D43-B7CC-D8C8314BA37A}" destId="{242D5930-D3AD-4628-8112-F4E7B4A66C25}" srcOrd="3" destOrd="0" parTransId="{57AFDA0F-2F1F-4C7F-B07F-5621D753C89D}" sibTransId="{4067F32C-FE08-4AA1-A72D-4382C4D80574}"/>
    <dgm:cxn modelId="{A0A46C73-10C3-46BC-91EC-14641D598FC2}" type="presOf" srcId="{41BB145D-82F4-476D-8603-46A1B9B2B3A4}" destId="{F8638AF4-2158-453E-92F4-1A82E2563C2F}" srcOrd="1" destOrd="0" presId="urn:microsoft.com/office/officeart/2005/8/layout/radial1"/>
    <dgm:cxn modelId="{46146684-15CE-4851-BAC2-2BB7E5120510}" type="presOf" srcId="{41BB145D-82F4-476D-8603-46A1B9B2B3A4}" destId="{14BCAEE1-8DC9-4895-BE45-6E0B35CC5DE8}" srcOrd="0" destOrd="0" presId="urn:microsoft.com/office/officeart/2005/8/layout/radial1"/>
    <dgm:cxn modelId="{31566A8C-C5A9-49AC-84DD-5C567E85D4E2}" type="presOf" srcId="{CFDE6199-3CB0-4DD0-8E46-52C062DE06FC}" destId="{0A5385CC-356B-4CDC-ADF5-66D2CEEEFCAC}" srcOrd="0" destOrd="0" presId="urn:microsoft.com/office/officeart/2005/8/layout/radial1"/>
    <dgm:cxn modelId="{68555067-09B0-4CB2-B448-ABE0753D788F}" type="presOf" srcId="{77B6B840-61E2-4566-9358-3E3573A85A86}" destId="{FD74D3BB-8A5B-4A8E-8FC0-991AC01C453E}" srcOrd="1" destOrd="0" presId="urn:microsoft.com/office/officeart/2005/8/layout/radial1"/>
    <dgm:cxn modelId="{2B24E79E-03BE-47E2-B364-3EEB1E2E4E7C}" type="presOf" srcId="{E539B204-0B37-4C1F-9971-9D77777934F2}" destId="{62B3E0B0-EA4B-4B90-A352-491A7BE55F1B}" srcOrd="1" destOrd="0" presId="urn:microsoft.com/office/officeart/2005/8/layout/radial1"/>
    <dgm:cxn modelId="{E082088E-E20E-46D8-9BB5-63FAA1A10793}" srcId="{2C649221-FA25-4D43-B7CC-D8C8314BA37A}" destId="{AEC99734-2EC8-4EA5-A6BB-2489F1EBE4E5}" srcOrd="1" destOrd="0" parTransId="{68F45454-8C8C-44DC-8B38-D0695B6FF5A3}" sibTransId="{C73CF56B-F364-4AAA-887C-D311096AA2D8}"/>
    <dgm:cxn modelId="{BB7E140F-8E8F-4D29-B937-AA099E3159E9}" type="presOf" srcId="{242D5930-D3AD-4628-8112-F4E7B4A66C25}" destId="{8C361540-917D-419A-98D8-E08AAB12A867}" srcOrd="0" destOrd="0" presId="urn:microsoft.com/office/officeart/2005/8/layout/radial1"/>
    <dgm:cxn modelId="{BC32E4E5-1095-449F-A40C-DD65A0396560}" type="presOf" srcId="{77B6B840-61E2-4566-9358-3E3573A85A86}" destId="{242E99C2-9D89-4622-BF6B-8DBA5A459E3F}" srcOrd="0" destOrd="0" presId="urn:microsoft.com/office/officeart/2005/8/layout/radial1"/>
    <dgm:cxn modelId="{1B2D2B8C-11FF-4802-A2A0-052904469D2F}" type="presOf" srcId="{68F45454-8C8C-44DC-8B38-D0695B6FF5A3}" destId="{3294014E-0BB7-497A-816F-4353078C5429}" srcOrd="1" destOrd="0" presId="urn:microsoft.com/office/officeart/2005/8/layout/radial1"/>
    <dgm:cxn modelId="{57433D8C-644C-40E1-9326-DE1F194F2F47}" type="presOf" srcId="{68F45454-8C8C-44DC-8B38-D0695B6FF5A3}" destId="{B0A44214-8BB2-40A2-B1F1-6ADEEBB8E6E9}" srcOrd="0" destOrd="0" presId="urn:microsoft.com/office/officeart/2005/8/layout/radial1"/>
    <dgm:cxn modelId="{B0A60806-9C2E-420C-8796-DD0B6AB0A810}" type="presOf" srcId="{0E2A92D9-12B6-4DA8-A8CD-41BEC626F6E2}" destId="{305F3B33-FCFC-4480-B47B-B20C7F7CC589}" srcOrd="0" destOrd="0" presId="urn:microsoft.com/office/officeart/2005/8/layout/radial1"/>
    <dgm:cxn modelId="{957936BF-08FD-435D-B76E-AD4D89634D1B}" srcId="{2C649221-FA25-4D43-B7CC-D8C8314BA37A}" destId="{CFDE6199-3CB0-4DD0-8E46-52C062DE06FC}" srcOrd="0" destOrd="0" parTransId="{E539B204-0B37-4C1F-9971-9D77777934F2}" sibTransId="{31BE3865-24BE-42B5-8A00-041DA1BF6820}"/>
    <dgm:cxn modelId="{802953E6-82D0-4958-B1A3-EAADCA512028}" srcId="{0E2A92D9-12B6-4DA8-A8CD-41BEC626F6E2}" destId="{2C649221-FA25-4D43-B7CC-D8C8314BA37A}" srcOrd="0" destOrd="0" parTransId="{A3C96B2E-9D82-410B-8B1D-E672B59A8FC0}" sibTransId="{1B103B06-F3A4-4F10-B5D4-27A540252494}"/>
    <dgm:cxn modelId="{D4BF1E18-5591-44C2-8C26-269984C75D7F}" type="presOf" srcId="{2C649221-FA25-4D43-B7CC-D8C8314BA37A}" destId="{E3A33111-A9DE-408C-8FFE-996C0194F276}" srcOrd="0" destOrd="0" presId="urn:microsoft.com/office/officeart/2005/8/layout/radial1"/>
    <dgm:cxn modelId="{FF87A65B-1E66-4A23-9CFD-B28D1A52D19E}" type="presOf" srcId="{57AFDA0F-2F1F-4C7F-B07F-5621D753C89D}" destId="{96A1B198-B0F0-4248-A28E-88293F2E744B}" srcOrd="0" destOrd="0" presId="urn:microsoft.com/office/officeart/2005/8/layout/radial1"/>
    <dgm:cxn modelId="{96EB19CD-7C85-4A52-9E8E-88DE47ACFCB0}" srcId="{2C649221-FA25-4D43-B7CC-D8C8314BA37A}" destId="{4F7E5DE7-3037-4C88-BC44-2B0CE65B5992}" srcOrd="2" destOrd="0" parTransId="{77B6B840-61E2-4566-9358-3E3573A85A86}" sibTransId="{E885ABB9-15C9-41C0-B11B-55F66ED55F89}"/>
    <dgm:cxn modelId="{2B7D24F3-EE53-43F6-AC38-B56A7AAF0E6B}" type="presOf" srcId="{4F7E5DE7-3037-4C88-BC44-2B0CE65B5992}" destId="{408CD10F-7FE3-44BC-99C9-765FDAFE0E22}" srcOrd="0" destOrd="0" presId="urn:microsoft.com/office/officeart/2005/8/layout/radial1"/>
    <dgm:cxn modelId="{FDEECF89-A08A-4F77-9B92-2B7B960DBD8B}" srcId="{2C649221-FA25-4D43-B7CC-D8C8314BA37A}" destId="{2DC5E176-BC50-4FE0-AC6E-A5B06BAE9ECB}" srcOrd="4" destOrd="0" parTransId="{41BB145D-82F4-476D-8603-46A1B9B2B3A4}" sibTransId="{871F917D-57A4-4F57-8DF1-1E677CE1BF6D}"/>
    <dgm:cxn modelId="{60B04D9F-0C1F-492B-88E7-D379A3195E62}" type="presOf" srcId="{E539B204-0B37-4C1F-9971-9D77777934F2}" destId="{08C0EB5F-42CF-4DE9-8757-7C5CED369428}" srcOrd="0" destOrd="0" presId="urn:microsoft.com/office/officeart/2005/8/layout/radial1"/>
    <dgm:cxn modelId="{60670DC5-E05E-429E-B577-7835B3E657FB}" type="presOf" srcId="{AEC99734-2EC8-4EA5-A6BB-2489F1EBE4E5}" destId="{53DEA6DE-ECFF-4CDB-B8A6-971F97FE8324}" srcOrd="0" destOrd="0" presId="urn:microsoft.com/office/officeart/2005/8/layout/radial1"/>
    <dgm:cxn modelId="{D6E95A0B-ADE0-4AC6-B55C-8464A5C19D56}" type="presOf" srcId="{57AFDA0F-2F1F-4C7F-B07F-5621D753C89D}" destId="{4CAB4A4C-493C-49D6-997E-58C8F2CC3DB6}" srcOrd="1" destOrd="0" presId="urn:microsoft.com/office/officeart/2005/8/layout/radial1"/>
    <dgm:cxn modelId="{17D91A6C-A3D8-4D1A-BC56-30E6982DB3C1}" type="presParOf" srcId="{305F3B33-FCFC-4480-B47B-B20C7F7CC589}" destId="{E3A33111-A9DE-408C-8FFE-996C0194F276}" srcOrd="0" destOrd="0" presId="urn:microsoft.com/office/officeart/2005/8/layout/radial1"/>
    <dgm:cxn modelId="{8A34F046-7176-4891-B05A-C01168FD7032}" type="presParOf" srcId="{305F3B33-FCFC-4480-B47B-B20C7F7CC589}" destId="{08C0EB5F-42CF-4DE9-8757-7C5CED369428}" srcOrd="1" destOrd="0" presId="urn:microsoft.com/office/officeart/2005/8/layout/radial1"/>
    <dgm:cxn modelId="{0A98D7DB-E449-4F71-BA9F-228C27B5025F}" type="presParOf" srcId="{08C0EB5F-42CF-4DE9-8757-7C5CED369428}" destId="{62B3E0B0-EA4B-4B90-A352-491A7BE55F1B}" srcOrd="0" destOrd="0" presId="urn:microsoft.com/office/officeart/2005/8/layout/radial1"/>
    <dgm:cxn modelId="{975DFA8C-DD08-47B3-9DFD-2DC47C9D7F29}" type="presParOf" srcId="{305F3B33-FCFC-4480-B47B-B20C7F7CC589}" destId="{0A5385CC-356B-4CDC-ADF5-66D2CEEEFCAC}" srcOrd="2" destOrd="0" presId="urn:microsoft.com/office/officeart/2005/8/layout/radial1"/>
    <dgm:cxn modelId="{C9B0B85C-4B62-45F1-A645-2CB2EF447628}" type="presParOf" srcId="{305F3B33-FCFC-4480-B47B-B20C7F7CC589}" destId="{B0A44214-8BB2-40A2-B1F1-6ADEEBB8E6E9}" srcOrd="3" destOrd="0" presId="urn:microsoft.com/office/officeart/2005/8/layout/radial1"/>
    <dgm:cxn modelId="{446DE3A6-5D5C-4885-8D26-729D137A039F}" type="presParOf" srcId="{B0A44214-8BB2-40A2-B1F1-6ADEEBB8E6E9}" destId="{3294014E-0BB7-497A-816F-4353078C5429}" srcOrd="0" destOrd="0" presId="urn:microsoft.com/office/officeart/2005/8/layout/radial1"/>
    <dgm:cxn modelId="{1084F7F9-6626-41BF-9E59-3311968A3C34}" type="presParOf" srcId="{305F3B33-FCFC-4480-B47B-B20C7F7CC589}" destId="{53DEA6DE-ECFF-4CDB-B8A6-971F97FE8324}" srcOrd="4" destOrd="0" presId="urn:microsoft.com/office/officeart/2005/8/layout/radial1"/>
    <dgm:cxn modelId="{22110D94-90FA-4FC5-B379-57071CE527B2}" type="presParOf" srcId="{305F3B33-FCFC-4480-B47B-B20C7F7CC589}" destId="{242E99C2-9D89-4622-BF6B-8DBA5A459E3F}" srcOrd="5" destOrd="0" presId="urn:microsoft.com/office/officeart/2005/8/layout/radial1"/>
    <dgm:cxn modelId="{87B62E18-D06F-46D6-A1AE-B08B97F53237}" type="presParOf" srcId="{242E99C2-9D89-4622-BF6B-8DBA5A459E3F}" destId="{FD74D3BB-8A5B-4A8E-8FC0-991AC01C453E}" srcOrd="0" destOrd="0" presId="urn:microsoft.com/office/officeart/2005/8/layout/radial1"/>
    <dgm:cxn modelId="{0D62F85D-1577-4BA9-B6CA-75171C86E687}" type="presParOf" srcId="{305F3B33-FCFC-4480-B47B-B20C7F7CC589}" destId="{408CD10F-7FE3-44BC-99C9-765FDAFE0E22}" srcOrd="6" destOrd="0" presId="urn:microsoft.com/office/officeart/2005/8/layout/radial1"/>
    <dgm:cxn modelId="{26075E52-6948-4CDE-A0D2-D16BCCF1118F}" type="presParOf" srcId="{305F3B33-FCFC-4480-B47B-B20C7F7CC589}" destId="{96A1B198-B0F0-4248-A28E-88293F2E744B}" srcOrd="7" destOrd="0" presId="urn:microsoft.com/office/officeart/2005/8/layout/radial1"/>
    <dgm:cxn modelId="{70A5604F-361A-4849-8E23-64D085BDEC8A}" type="presParOf" srcId="{96A1B198-B0F0-4248-A28E-88293F2E744B}" destId="{4CAB4A4C-493C-49D6-997E-58C8F2CC3DB6}" srcOrd="0" destOrd="0" presId="urn:microsoft.com/office/officeart/2005/8/layout/radial1"/>
    <dgm:cxn modelId="{FFFA921B-65DE-4E26-8D9E-CB95E7D3108A}" type="presParOf" srcId="{305F3B33-FCFC-4480-B47B-B20C7F7CC589}" destId="{8C361540-917D-419A-98D8-E08AAB12A867}" srcOrd="8" destOrd="0" presId="urn:microsoft.com/office/officeart/2005/8/layout/radial1"/>
    <dgm:cxn modelId="{52A10951-B3C5-476B-946B-D2BC5DE62C60}" type="presParOf" srcId="{305F3B33-FCFC-4480-B47B-B20C7F7CC589}" destId="{14BCAEE1-8DC9-4895-BE45-6E0B35CC5DE8}" srcOrd="9" destOrd="0" presId="urn:microsoft.com/office/officeart/2005/8/layout/radial1"/>
    <dgm:cxn modelId="{52CB2B6E-A0FE-4AF3-A9E0-C2D183518011}" type="presParOf" srcId="{14BCAEE1-8DC9-4895-BE45-6E0B35CC5DE8}" destId="{F8638AF4-2158-453E-92F4-1A82E2563C2F}" srcOrd="0" destOrd="0" presId="urn:microsoft.com/office/officeart/2005/8/layout/radial1"/>
    <dgm:cxn modelId="{E1AFC2C6-9532-4E15-85FC-05E4B2A83DA7}" type="presParOf" srcId="{305F3B33-FCFC-4480-B47B-B20C7F7CC589}" destId="{6FB7C653-78BC-49AF-80DC-69474A0E854B}" srcOrd="10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3453E-9BFE-4422-A1A3-242A61720D77}">
      <dsp:nvSpPr>
        <dsp:cNvPr id="0" name=""/>
        <dsp:cNvSpPr/>
      </dsp:nvSpPr>
      <dsp:spPr>
        <a:xfrm>
          <a:off x="2562" y="1380"/>
          <a:ext cx="7125566" cy="1063243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600" kern="1200" dirty="0" smtClean="0"/>
            <a:t>DEVELOPERS</a:t>
          </a:r>
          <a:endParaRPr lang="es-ES" sz="4600" kern="1200" dirty="0"/>
        </a:p>
      </dsp:txBody>
      <dsp:txXfrm>
        <a:off x="33703" y="32521"/>
        <a:ext cx="7063284" cy="1000961"/>
      </dsp:txXfrm>
    </dsp:sp>
    <dsp:sp modelId="{B88B5C0A-F07E-4915-9892-0D91D292410C}">
      <dsp:nvSpPr>
        <dsp:cNvPr id="0" name=""/>
        <dsp:cNvSpPr/>
      </dsp:nvSpPr>
      <dsp:spPr>
        <a:xfrm>
          <a:off x="2562" y="1158213"/>
          <a:ext cx="2249231" cy="1063243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MEDICINAL PRODUCT?</a:t>
          </a:r>
          <a:endParaRPr lang="es-ES" sz="2800" kern="1200" dirty="0"/>
        </a:p>
      </dsp:txBody>
      <dsp:txXfrm>
        <a:off x="33703" y="1189354"/>
        <a:ext cx="2186949" cy="1000961"/>
      </dsp:txXfrm>
    </dsp:sp>
    <dsp:sp modelId="{08E3C3A0-AC40-4A0B-8A6B-C937768D2A87}">
      <dsp:nvSpPr>
        <dsp:cNvPr id="0" name=""/>
        <dsp:cNvSpPr/>
      </dsp:nvSpPr>
      <dsp:spPr>
        <a:xfrm>
          <a:off x="2562" y="2315047"/>
          <a:ext cx="2249231" cy="1063243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CAT*</a:t>
          </a:r>
          <a:endParaRPr lang="es-ES" sz="2800" kern="1200" dirty="0"/>
        </a:p>
      </dsp:txBody>
      <dsp:txXfrm>
        <a:off x="33703" y="2346188"/>
        <a:ext cx="2186949" cy="1000961"/>
      </dsp:txXfrm>
    </dsp:sp>
    <dsp:sp modelId="{CAB4B36A-3062-4FD7-80D7-EA47EC76030F}">
      <dsp:nvSpPr>
        <dsp:cNvPr id="0" name=""/>
        <dsp:cNvSpPr/>
      </dsp:nvSpPr>
      <dsp:spPr>
        <a:xfrm>
          <a:off x="2562" y="3471880"/>
          <a:ext cx="2249231" cy="106324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RISK FOR </a:t>
          </a:r>
          <a:r>
            <a:rPr lang="es-ES" sz="1600" b="1" kern="1200" dirty="0" smtClean="0"/>
            <a:t>OVERCLASSIFICATION </a:t>
          </a:r>
          <a:r>
            <a:rPr lang="es-ES" sz="1600" kern="1200" dirty="0" smtClean="0"/>
            <a:t>AS MEDICINAL PRODUCT</a:t>
          </a:r>
          <a:endParaRPr lang="es-ES" sz="1600" kern="1200" dirty="0"/>
        </a:p>
      </dsp:txBody>
      <dsp:txXfrm>
        <a:off x="33703" y="3503021"/>
        <a:ext cx="2186949" cy="1000961"/>
      </dsp:txXfrm>
    </dsp:sp>
    <dsp:sp modelId="{2B1F0B16-DAB7-43D5-8659-5EEEC91FF0D1}">
      <dsp:nvSpPr>
        <dsp:cNvPr id="0" name=""/>
        <dsp:cNvSpPr/>
      </dsp:nvSpPr>
      <dsp:spPr>
        <a:xfrm>
          <a:off x="2440730" y="1158213"/>
          <a:ext cx="2249231" cy="1063243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BORDERLINE PRODUCT?</a:t>
          </a:r>
          <a:endParaRPr lang="es-ES" sz="2800" kern="1200" dirty="0"/>
        </a:p>
      </dsp:txBody>
      <dsp:txXfrm>
        <a:off x="2471871" y="1189354"/>
        <a:ext cx="2186949" cy="1000961"/>
      </dsp:txXfrm>
    </dsp:sp>
    <dsp:sp modelId="{4D1350A4-3A61-4E81-BEAD-BB4C3CCA84C8}">
      <dsp:nvSpPr>
        <dsp:cNvPr id="0" name=""/>
        <dsp:cNvSpPr/>
      </dsp:nvSpPr>
      <dsp:spPr>
        <a:xfrm>
          <a:off x="4878897" y="1158213"/>
          <a:ext cx="2249231" cy="1063243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SoHO?</a:t>
          </a:r>
          <a:endParaRPr lang="es-ES" sz="2800" kern="1200" dirty="0"/>
        </a:p>
      </dsp:txBody>
      <dsp:txXfrm>
        <a:off x="4910038" y="1189354"/>
        <a:ext cx="2186949" cy="10009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E184E-374B-460C-ADDA-7E9AFB5C623E}">
      <dsp:nvSpPr>
        <dsp:cNvPr id="0" name=""/>
        <dsp:cNvSpPr/>
      </dsp:nvSpPr>
      <dsp:spPr>
        <a:xfrm>
          <a:off x="257485" y="985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SETTING ETHICAL BOUNDARIES ON ACCESS TO SBT </a:t>
          </a:r>
          <a:endParaRPr lang="es-ES" sz="1700" kern="1200" dirty="0"/>
        </a:p>
      </dsp:txBody>
      <dsp:txXfrm>
        <a:off x="257485" y="985"/>
        <a:ext cx="4629622" cy="420874"/>
      </dsp:txXfrm>
    </dsp:sp>
    <dsp:sp modelId="{4DCC5B7C-409E-4386-A5B6-1396EBDFB788}">
      <dsp:nvSpPr>
        <dsp:cNvPr id="0" name=""/>
        <dsp:cNvSpPr/>
      </dsp:nvSpPr>
      <dsp:spPr>
        <a:xfrm>
          <a:off x="257485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8F3F7-67A8-47B4-B489-424B701F75DC}">
      <dsp:nvSpPr>
        <dsp:cNvPr id="0" name=""/>
        <dsp:cNvSpPr/>
      </dsp:nvSpPr>
      <dsp:spPr>
        <a:xfrm>
          <a:off x="908204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481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48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0F439-5CA0-44B2-8FEF-857C8D57148C}">
      <dsp:nvSpPr>
        <dsp:cNvPr id="0" name=""/>
        <dsp:cNvSpPr/>
      </dsp:nvSpPr>
      <dsp:spPr>
        <a:xfrm>
          <a:off x="1559437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963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96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97EE5-7738-4E55-81B0-B1B6C212CE82}">
      <dsp:nvSpPr>
        <dsp:cNvPr id="0" name=""/>
        <dsp:cNvSpPr/>
      </dsp:nvSpPr>
      <dsp:spPr>
        <a:xfrm>
          <a:off x="2210157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4444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44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9C219-0292-44D1-A7A4-E491491D1417}">
      <dsp:nvSpPr>
        <dsp:cNvPr id="0" name=""/>
        <dsp:cNvSpPr/>
      </dsp:nvSpPr>
      <dsp:spPr>
        <a:xfrm>
          <a:off x="2861390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5926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592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B09E1-A51C-4AF8-9855-976D2FE3491C}">
      <dsp:nvSpPr>
        <dsp:cNvPr id="0" name=""/>
        <dsp:cNvSpPr/>
      </dsp:nvSpPr>
      <dsp:spPr>
        <a:xfrm>
          <a:off x="3512109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7407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740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CD104-FDFE-4ED6-AD87-557B4872AF01}">
      <dsp:nvSpPr>
        <dsp:cNvPr id="0" name=""/>
        <dsp:cNvSpPr/>
      </dsp:nvSpPr>
      <dsp:spPr>
        <a:xfrm>
          <a:off x="4163343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8889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888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3C1F4-287A-4955-BCFC-47808C65D64C}">
      <dsp:nvSpPr>
        <dsp:cNvPr id="0" name=""/>
        <dsp:cNvSpPr/>
      </dsp:nvSpPr>
      <dsp:spPr>
        <a:xfrm>
          <a:off x="257485" y="507593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Procedural </a:t>
          </a:r>
          <a:r>
            <a:rPr lang="es-ES" sz="1400" kern="1200" dirty="0" err="1" smtClean="0"/>
            <a:t>justice</a:t>
          </a:r>
          <a:r>
            <a:rPr lang="es-ES" sz="1400" kern="1200" dirty="0" smtClean="0"/>
            <a:t>: </a:t>
          </a:r>
          <a:r>
            <a:rPr lang="es-ES" sz="1400" kern="1200" dirty="0" err="1" smtClean="0"/>
            <a:t>transparency-impartiality-consistency-accountability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exceptions</a:t>
          </a:r>
          <a:endParaRPr lang="es-ES" sz="1400" kern="1200" dirty="0"/>
        </a:p>
      </dsp:txBody>
      <dsp:txXfrm>
        <a:off x="257485" y="507593"/>
        <a:ext cx="4689807" cy="685869"/>
      </dsp:txXfrm>
    </dsp:sp>
    <dsp:sp modelId="{C8C524F2-A1EE-4DDF-AE0E-A9E16C85F848}">
      <dsp:nvSpPr>
        <dsp:cNvPr id="0" name=""/>
        <dsp:cNvSpPr/>
      </dsp:nvSpPr>
      <dsp:spPr>
        <a:xfrm>
          <a:off x="257485" y="1380480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>
        <a:off x="257485" y="1380480"/>
        <a:ext cx="4629622" cy="420874"/>
      </dsp:txXfrm>
    </dsp:sp>
    <dsp:sp modelId="{21BB83ED-24D4-4636-9545-CA6238CB582B}">
      <dsp:nvSpPr>
        <dsp:cNvPr id="0" name=""/>
        <dsp:cNvSpPr/>
      </dsp:nvSpPr>
      <dsp:spPr>
        <a:xfrm>
          <a:off x="257485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037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037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F8886-0DFA-4A63-B687-3D9A7D47A3AA}">
      <dsp:nvSpPr>
        <dsp:cNvPr id="0" name=""/>
        <dsp:cNvSpPr/>
      </dsp:nvSpPr>
      <dsp:spPr>
        <a:xfrm>
          <a:off x="908204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1852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1852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61E5C-0A03-46C7-B77F-02956A7AE6F7}">
      <dsp:nvSpPr>
        <dsp:cNvPr id="0" name=""/>
        <dsp:cNvSpPr/>
      </dsp:nvSpPr>
      <dsp:spPr>
        <a:xfrm>
          <a:off x="1559437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DA475-BC8E-4316-9C83-E95A1A0A1B21}">
      <dsp:nvSpPr>
        <dsp:cNvPr id="0" name=""/>
        <dsp:cNvSpPr/>
      </dsp:nvSpPr>
      <dsp:spPr>
        <a:xfrm>
          <a:off x="2210157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4815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4815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6DF06-A130-48AC-8AF1-76B2E2D3BE5E}">
      <dsp:nvSpPr>
        <dsp:cNvPr id="0" name=""/>
        <dsp:cNvSpPr/>
      </dsp:nvSpPr>
      <dsp:spPr>
        <a:xfrm>
          <a:off x="2861390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6296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629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95E2D-E072-497B-BCA9-14441B575D5E}">
      <dsp:nvSpPr>
        <dsp:cNvPr id="0" name=""/>
        <dsp:cNvSpPr/>
      </dsp:nvSpPr>
      <dsp:spPr>
        <a:xfrm>
          <a:off x="3512109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7778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7778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D8577-3F0B-4E4A-81C5-00DEDB4FB492}">
      <dsp:nvSpPr>
        <dsp:cNvPr id="0" name=""/>
        <dsp:cNvSpPr/>
      </dsp:nvSpPr>
      <dsp:spPr>
        <a:xfrm>
          <a:off x="4163343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9259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925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2B28A-874E-49C3-9375-81468E494546}">
      <dsp:nvSpPr>
        <dsp:cNvPr id="0" name=""/>
        <dsp:cNvSpPr/>
      </dsp:nvSpPr>
      <dsp:spPr>
        <a:xfrm>
          <a:off x="257485" y="1887088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Optimize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therapeutic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benefit</a:t>
          </a:r>
          <a:endParaRPr lang="es-ES" sz="1400" kern="1200" dirty="0"/>
        </a:p>
      </dsp:txBody>
      <dsp:txXfrm>
        <a:off x="257485" y="1887088"/>
        <a:ext cx="4689807" cy="685869"/>
      </dsp:txXfrm>
    </dsp:sp>
    <dsp:sp modelId="{36C6F596-F018-4B0A-986E-DA0AC26899CC}">
      <dsp:nvSpPr>
        <dsp:cNvPr id="0" name=""/>
        <dsp:cNvSpPr/>
      </dsp:nvSpPr>
      <dsp:spPr>
        <a:xfrm>
          <a:off x="257485" y="2759974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>
        <a:off x="257485" y="2759974"/>
        <a:ext cx="4629622" cy="420874"/>
      </dsp:txXfrm>
    </dsp:sp>
    <dsp:sp modelId="{C9AE939C-1621-47CA-AD81-3768531418B5}">
      <dsp:nvSpPr>
        <dsp:cNvPr id="0" name=""/>
        <dsp:cNvSpPr/>
      </dsp:nvSpPr>
      <dsp:spPr>
        <a:xfrm>
          <a:off x="257485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0741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074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E8F89-4A6A-4287-B41F-78A405EFC80A}">
      <dsp:nvSpPr>
        <dsp:cNvPr id="0" name=""/>
        <dsp:cNvSpPr/>
      </dsp:nvSpPr>
      <dsp:spPr>
        <a:xfrm>
          <a:off x="908204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2222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2222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965FA-7F94-46E6-ADB1-A66EED190D65}">
      <dsp:nvSpPr>
        <dsp:cNvPr id="0" name=""/>
        <dsp:cNvSpPr/>
      </dsp:nvSpPr>
      <dsp:spPr>
        <a:xfrm>
          <a:off x="1559437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3704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370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373B6-D0C2-4EA6-AC5F-EC25621FF4D4}">
      <dsp:nvSpPr>
        <dsp:cNvPr id="0" name=""/>
        <dsp:cNvSpPr/>
      </dsp:nvSpPr>
      <dsp:spPr>
        <a:xfrm>
          <a:off x="2210157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5185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5185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5A46B-4767-40A1-B45E-8FA3B40EABAB}">
      <dsp:nvSpPr>
        <dsp:cNvPr id="0" name=""/>
        <dsp:cNvSpPr/>
      </dsp:nvSpPr>
      <dsp:spPr>
        <a:xfrm>
          <a:off x="2861390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3AE07-B574-4A55-ADA2-DDDFFE6822E0}">
      <dsp:nvSpPr>
        <dsp:cNvPr id="0" name=""/>
        <dsp:cNvSpPr/>
      </dsp:nvSpPr>
      <dsp:spPr>
        <a:xfrm>
          <a:off x="3512109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8148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8148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B32B9-8ADB-4378-9E49-EDD7638DEB0E}">
      <dsp:nvSpPr>
        <dsp:cNvPr id="0" name=""/>
        <dsp:cNvSpPr/>
      </dsp:nvSpPr>
      <dsp:spPr>
        <a:xfrm>
          <a:off x="4163343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963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963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3C157-3F26-46A4-98B7-73A6190A1D09}">
      <dsp:nvSpPr>
        <dsp:cNvPr id="0" name=""/>
        <dsp:cNvSpPr/>
      </dsp:nvSpPr>
      <dsp:spPr>
        <a:xfrm>
          <a:off x="257485" y="3266583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Strive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self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sufficiency</a:t>
          </a:r>
          <a:endParaRPr lang="es-ES" sz="1400" kern="1200" dirty="0"/>
        </a:p>
      </dsp:txBody>
      <dsp:txXfrm>
        <a:off x="257485" y="3266583"/>
        <a:ext cx="4689807" cy="685869"/>
      </dsp:txXfrm>
    </dsp:sp>
    <dsp:sp modelId="{0BE624A3-CB4F-44BD-AC8C-83735396314E}">
      <dsp:nvSpPr>
        <dsp:cNvPr id="0" name=""/>
        <dsp:cNvSpPr/>
      </dsp:nvSpPr>
      <dsp:spPr>
        <a:xfrm>
          <a:off x="257485" y="4139469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>
        <a:off x="257485" y="4139469"/>
        <a:ext cx="4629622" cy="420874"/>
      </dsp:txXfrm>
    </dsp:sp>
    <dsp:sp modelId="{6A01C0F7-DA1F-43E5-AFA2-6DA941FD11D9}">
      <dsp:nvSpPr>
        <dsp:cNvPr id="0" name=""/>
        <dsp:cNvSpPr/>
      </dsp:nvSpPr>
      <dsp:spPr>
        <a:xfrm>
          <a:off x="257485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1111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111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32DA9-A3F0-4E1F-AA70-48573CF9455A}">
      <dsp:nvSpPr>
        <dsp:cNvPr id="0" name=""/>
        <dsp:cNvSpPr/>
      </dsp:nvSpPr>
      <dsp:spPr>
        <a:xfrm>
          <a:off x="908204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2593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259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84EE6-5BB4-4E9B-A8DD-C503DA0C2E33}">
      <dsp:nvSpPr>
        <dsp:cNvPr id="0" name=""/>
        <dsp:cNvSpPr/>
      </dsp:nvSpPr>
      <dsp:spPr>
        <a:xfrm>
          <a:off x="1559437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4074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407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D0FEA-3FA2-4C2E-A806-68BF852F2646}">
      <dsp:nvSpPr>
        <dsp:cNvPr id="0" name=""/>
        <dsp:cNvSpPr/>
      </dsp:nvSpPr>
      <dsp:spPr>
        <a:xfrm>
          <a:off x="2210157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5556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555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8760F-9002-499C-830B-7A7D42BA3C99}">
      <dsp:nvSpPr>
        <dsp:cNvPr id="0" name=""/>
        <dsp:cNvSpPr/>
      </dsp:nvSpPr>
      <dsp:spPr>
        <a:xfrm>
          <a:off x="2861390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7037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703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FC9DD-2448-48D6-86C5-AFD19935C3DB}">
      <dsp:nvSpPr>
        <dsp:cNvPr id="0" name=""/>
        <dsp:cNvSpPr/>
      </dsp:nvSpPr>
      <dsp:spPr>
        <a:xfrm>
          <a:off x="3512109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8519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851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77A83-D2B2-46BA-B360-98CB337C2026}">
      <dsp:nvSpPr>
        <dsp:cNvPr id="0" name=""/>
        <dsp:cNvSpPr/>
      </dsp:nvSpPr>
      <dsp:spPr>
        <a:xfrm>
          <a:off x="4163343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2AA7E-3B36-4F8D-84B6-DEADA56ABB39}">
      <dsp:nvSpPr>
        <dsp:cNvPr id="0" name=""/>
        <dsp:cNvSpPr/>
      </dsp:nvSpPr>
      <dsp:spPr>
        <a:xfrm>
          <a:off x="257485" y="4646077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Cross-</a:t>
          </a:r>
          <a:r>
            <a:rPr lang="es-ES" sz="1400" kern="1200" dirty="0" err="1" smtClean="0"/>
            <a:t>border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collaboration</a:t>
          </a:r>
          <a:r>
            <a:rPr lang="es-ES" sz="1400" kern="1200" dirty="0" smtClean="0"/>
            <a:t>: </a:t>
          </a:r>
          <a:r>
            <a:rPr lang="es-ES" sz="1400" kern="1200" dirty="0" err="1" smtClean="0"/>
            <a:t>agreements</a:t>
          </a:r>
          <a:r>
            <a:rPr lang="es-ES" sz="1400" kern="1200" dirty="0" smtClean="0"/>
            <a:t>, responses </a:t>
          </a:r>
          <a:r>
            <a:rPr lang="es-ES" sz="1400" kern="1200" dirty="0" err="1" smtClean="0"/>
            <a:t>to</a:t>
          </a:r>
          <a:r>
            <a:rPr lang="es-ES" sz="1400" kern="1200" dirty="0" smtClean="0"/>
            <a:t> regional crises, </a:t>
          </a:r>
          <a:r>
            <a:rPr lang="es-ES" sz="1400" kern="1200" dirty="0" err="1" smtClean="0"/>
            <a:t>Governance</a:t>
          </a:r>
          <a:r>
            <a:rPr lang="es-ES" sz="1400" kern="1200" dirty="0" smtClean="0"/>
            <a:t> of </a:t>
          </a:r>
          <a:r>
            <a:rPr lang="es-ES" sz="1400" kern="1200" dirty="0" err="1" smtClean="0"/>
            <a:t>international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travel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transplant</a:t>
          </a:r>
          <a:r>
            <a:rPr lang="es-ES" sz="1400" kern="1200" dirty="0" smtClean="0"/>
            <a:t>, </a:t>
          </a:r>
          <a:r>
            <a:rPr lang="es-ES" sz="1400" kern="1200" dirty="0" err="1" smtClean="0"/>
            <a:t>criteria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import</a:t>
          </a:r>
          <a:r>
            <a:rPr lang="es-ES" sz="1400" kern="1200" dirty="0" smtClean="0"/>
            <a:t>/</a:t>
          </a:r>
          <a:r>
            <a:rPr lang="es-ES" sz="1400" kern="1200" dirty="0" err="1" smtClean="0"/>
            <a:t>export</a:t>
          </a:r>
          <a:r>
            <a:rPr lang="es-ES" sz="1400" kern="1200" dirty="0" smtClean="0"/>
            <a:t> of SBT</a:t>
          </a:r>
          <a:endParaRPr lang="es-ES" sz="1400" kern="1200" dirty="0"/>
        </a:p>
      </dsp:txBody>
      <dsp:txXfrm>
        <a:off x="257485" y="4646077"/>
        <a:ext cx="4689807" cy="6858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D7626-5873-4FDA-937F-8B9B40462E1F}">
      <dsp:nvSpPr>
        <dsp:cNvPr id="0" name=""/>
        <dsp:cNvSpPr/>
      </dsp:nvSpPr>
      <dsp:spPr>
        <a:xfrm>
          <a:off x="2269" y="1778804"/>
          <a:ext cx="2019770" cy="807908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chemeClr val="tx1"/>
              </a:solidFill>
            </a:rPr>
            <a:t>Spain</a:t>
          </a:r>
          <a:r>
            <a:rPr lang="es-ES" sz="1400" kern="1200" dirty="0" smtClean="0">
              <a:solidFill>
                <a:schemeClr val="tx1"/>
              </a:solidFill>
            </a:rPr>
            <a:t> </a:t>
          </a:r>
          <a:r>
            <a:rPr lang="es-ES" sz="1400" kern="1200" dirty="0" err="1" smtClean="0">
              <a:solidFill>
                <a:schemeClr val="tx1"/>
              </a:solidFill>
            </a:rPr>
            <a:t>Ministry</a:t>
          </a:r>
          <a:r>
            <a:rPr lang="es-ES" sz="1400" kern="1200" dirty="0" smtClean="0">
              <a:solidFill>
                <a:schemeClr val="tx1"/>
              </a:solidFill>
            </a:rPr>
            <a:t> of </a:t>
          </a:r>
          <a:r>
            <a:rPr lang="es-ES" sz="1400" kern="1200" dirty="0" err="1" smtClean="0">
              <a:solidFill>
                <a:schemeClr val="tx1"/>
              </a:solidFill>
            </a:rPr>
            <a:t>Health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06223" y="1778804"/>
        <a:ext cx="1211862" cy="807908"/>
      </dsp:txXfrm>
    </dsp:sp>
    <dsp:sp modelId="{2728BBF8-D247-4608-9990-52BFF7D8714B}">
      <dsp:nvSpPr>
        <dsp:cNvPr id="0" name=""/>
        <dsp:cNvSpPr/>
      </dsp:nvSpPr>
      <dsp:spPr>
        <a:xfrm>
          <a:off x="1820062" y="1750422"/>
          <a:ext cx="2019770" cy="807908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SAT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2224016" y="1750422"/>
        <a:ext cx="1211862" cy="807908"/>
      </dsp:txXfrm>
    </dsp:sp>
    <dsp:sp modelId="{75D38E6B-C4F4-45E4-AB14-2F05DB028EB9}">
      <dsp:nvSpPr>
        <dsp:cNvPr id="0" name=""/>
        <dsp:cNvSpPr/>
      </dsp:nvSpPr>
      <dsp:spPr>
        <a:xfrm>
          <a:off x="3637855" y="1778804"/>
          <a:ext cx="2019770" cy="807908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CD-P-TO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041809" y="1778804"/>
        <a:ext cx="1211862" cy="807908"/>
      </dsp:txXfrm>
    </dsp:sp>
    <dsp:sp modelId="{EF6E909A-2708-4776-BCC7-8372DB977697}">
      <dsp:nvSpPr>
        <dsp:cNvPr id="0" name=""/>
        <dsp:cNvSpPr/>
      </dsp:nvSpPr>
      <dsp:spPr>
        <a:xfrm>
          <a:off x="5455648" y="1778804"/>
          <a:ext cx="2019770" cy="807908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chemeClr val="tx1"/>
              </a:solidFill>
            </a:rPr>
            <a:t>Transplantation</a:t>
          </a:r>
          <a:r>
            <a:rPr lang="es-ES" sz="1400" kern="1200" dirty="0" smtClean="0">
              <a:solidFill>
                <a:schemeClr val="tx1"/>
              </a:solidFill>
            </a:rPr>
            <a:t> 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859602" y="1778804"/>
        <a:ext cx="1211862" cy="807908"/>
      </dsp:txXfrm>
    </dsp:sp>
    <dsp:sp modelId="{EED238CC-3970-439F-A90C-CADBF32C3924}">
      <dsp:nvSpPr>
        <dsp:cNvPr id="0" name=""/>
        <dsp:cNvSpPr/>
      </dsp:nvSpPr>
      <dsp:spPr>
        <a:xfrm>
          <a:off x="7273441" y="1778804"/>
          <a:ext cx="2019770" cy="807908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And </a:t>
          </a:r>
          <a:r>
            <a:rPr lang="es-ES" sz="1400" kern="1200" dirty="0" err="1" smtClean="0">
              <a:solidFill>
                <a:schemeClr val="tx1"/>
              </a:solidFill>
            </a:rPr>
            <a:t>beyond</a:t>
          </a:r>
          <a:r>
            <a:rPr lang="es-ES" sz="1400" kern="1200" dirty="0" smtClean="0">
              <a:solidFill>
                <a:schemeClr val="tx1"/>
              </a:solidFill>
            </a:rPr>
            <a:t>!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7677395" y="1778804"/>
        <a:ext cx="1211862" cy="8079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26D03-852B-419D-B50E-D218D8EB5013}">
      <dsp:nvSpPr>
        <dsp:cNvPr id="0" name=""/>
        <dsp:cNvSpPr/>
      </dsp:nvSpPr>
      <dsp:spPr>
        <a:xfrm rot="16200000">
          <a:off x="1044" y="128808"/>
          <a:ext cx="5161050" cy="5161050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SoHO </a:t>
          </a:r>
          <a:r>
            <a:rPr lang="es-ES" sz="3200" kern="1200" dirty="0" err="1" smtClean="0"/>
            <a:t>Regulation</a:t>
          </a:r>
          <a:endParaRPr lang="es-ES" sz="3200" kern="1200" dirty="0"/>
        </a:p>
      </dsp:txBody>
      <dsp:txXfrm rot="5400000">
        <a:off x="1045" y="1419069"/>
        <a:ext cx="4257866" cy="2580525"/>
      </dsp:txXfrm>
    </dsp:sp>
    <dsp:sp modelId="{FAA9932A-E254-4DC6-9753-5DF3FF5B4C50}">
      <dsp:nvSpPr>
        <dsp:cNvPr id="0" name=""/>
        <dsp:cNvSpPr/>
      </dsp:nvSpPr>
      <dsp:spPr>
        <a:xfrm rot="5400000">
          <a:off x="5428919" y="128808"/>
          <a:ext cx="5161050" cy="5161050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Santander Summit</a:t>
          </a:r>
          <a:endParaRPr lang="es-ES" sz="3200" kern="1200" dirty="0"/>
        </a:p>
      </dsp:txBody>
      <dsp:txXfrm rot="-5400000">
        <a:off x="6332104" y="1419071"/>
        <a:ext cx="4257866" cy="2580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3453E-9BFE-4422-A1A3-242A61720D77}">
      <dsp:nvSpPr>
        <dsp:cNvPr id="0" name=""/>
        <dsp:cNvSpPr/>
      </dsp:nvSpPr>
      <dsp:spPr>
        <a:xfrm>
          <a:off x="3943" y="425"/>
          <a:ext cx="9497169" cy="1042199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 smtClean="0"/>
            <a:t>DEVELOPERS</a:t>
          </a:r>
          <a:endParaRPr lang="es-ES" sz="4500" kern="1200" dirty="0"/>
        </a:p>
      </dsp:txBody>
      <dsp:txXfrm>
        <a:off x="34468" y="30950"/>
        <a:ext cx="9436119" cy="981149"/>
      </dsp:txXfrm>
    </dsp:sp>
    <dsp:sp modelId="{B88B5C0A-F07E-4915-9892-0D91D292410C}">
      <dsp:nvSpPr>
        <dsp:cNvPr id="0" name=""/>
        <dsp:cNvSpPr/>
      </dsp:nvSpPr>
      <dsp:spPr>
        <a:xfrm>
          <a:off x="86069" y="1164909"/>
          <a:ext cx="2820583" cy="1042199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MEDICINAL PRODUCT?</a:t>
          </a:r>
          <a:endParaRPr lang="es-ES" sz="2700" kern="1200" dirty="0"/>
        </a:p>
      </dsp:txBody>
      <dsp:txXfrm>
        <a:off x="116594" y="1195434"/>
        <a:ext cx="2759533" cy="981149"/>
      </dsp:txXfrm>
    </dsp:sp>
    <dsp:sp modelId="{08E3C3A0-AC40-4A0B-8A6B-C937768D2A87}">
      <dsp:nvSpPr>
        <dsp:cNvPr id="0" name=""/>
        <dsp:cNvSpPr/>
      </dsp:nvSpPr>
      <dsp:spPr>
        <a:xfrm>
          <a:off x="1568447" y="2329394"/>
          <a:ext cx="2142724" cy="1042199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CAT*</a:t>
          </a:r>
          <a:endParaRPr lang="es-ES" sz="2800" kern="1200" dirty="0"/>
        </a:p>
      </dsp:txBody>
      <dsp:txXfrm>
        <a:off x="1598972" y="2359919"/>
        <a:ext cx="2081674" cy="981149"/>
      </dsp:txXfrm>
    </dsp:sp>
    <dsp:sp modelId="{60A94E6A-4BBD-4419-9C8D-8B50287DD28C}">
      <dsp:nvSpPr>
        <dsp:cNvPr id="0" name=""/>
        <dsp:cNvSpPr/>
      </dsp:nvSpPr>
      <dsp:spPr>
        <a:xfrm>
          <a:off x="2499362" y="3493878"/>
          <a:ext cx="3549320" cy="1042199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err="1" smtClean="0"/>
            <a:t>Fostering</a:t>
          </a:r>
          <a:r>
            <a:rPr lang="es-ES" sz="2100" kern="1200" dirty="0" smtClean="0"/>
            <a:t> </a:t>
          </a:r>
          <a:r>
            <a:rPr lang="es-ES" sz="2100" kern="1200" dirty="0" err="1" smtClean="0"/>
            <a:t>cooperation</a:t>
          </a:r>
          <a:r>
            <a:rPr lang="es-ES" sz="2100" kern="1200" dirty="0" smtClean="0"/>
            <a:t> </a:t>
          </a:r>
          <a:r>
            <a:rPr lang="es-ES" sz="2100" kern="1200" dirty="0" err="1" smtClean="0"/>
            <a:t>between</a:t>
          </a:r>
          <a:r>
            <a:rPr lang="es-ES" sz="2100" kern="1200" dirty="0" smtClean="0"/>
            <a:t> </a:t>
          </a:r>
          <a:r>
            <a:rPr lang="es-ES" sz="2100" kern="1200" dirty="0" err="1" smtClean="0"/>
            <a:t>sectors</a:t>
          </a:r>
          <a:endParaRPr lang="es-ES" sz="2100" kern="1200" dirty="0"/>
        </a:p>
      </dsp:txBody>
      <dsp:txXfrm>
        <a:off x="2529887" y="3524403"/>
        <a:ext cx="3488270" cy="981149"/>
      </dsp:txXfrm>
    </dsp:sp>
    <dsp:sp modelId="{2B1F0B16-DAB7-43D5-8659-5EEEC91FF0D1}">
      <dsp:nvSpPr>
        <dsp:cNvPr id="0" name=""/>
        <dsp:cNvSpPr/>
      </dsp:nvSpPr>
      <dsp:spPr>
        <a:xfrm>
          <a:off x="3456400" y="1164909"/>
          <a:ext cx="2169517" cy="1042199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BORDERLINE PRODUCT?</a:t>
          </a:r>
          <a:endParaRPr lang="es-ES" sz="2700" kern="1200" dirty="0"/>
        </a:p>
      </dsp:txBody>
      <dsp:txXfrm>
        <a:off x="3486925" y="1195434"/>
        <a:ext cx="2108467" cy="981149"/>
      </dsp:txXfrm>
    </dsp:sp>
    <dsp:sp modelId="{4072E2A7-5519-4E9F-9895-E0BBCC7A78CE}">
      <dsp:nvSpPr>
        <dsp:cNvPr id="0" name=""/>
        <dsp:cNvSpPr/>
      </dsp:nvSpPr>
      <dsp:spPr>
        <a:xfrm>
          <a:off x="4984643" y="2329394"/>
          <a:ext cx="2342681" cy="1042199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SoHO </a:t>
          </a:r>
          <a:r>
            <a:rPr lang="es-ES" sz="2100" kern="1200" dirty="0" err="1" smtClean="0"/>
            <a:t>Coordination</a:t>
          </a:r>
          <a:r>
            <a:rPr lang="es-ES" sz="2100" kern="1200" dirty="0" smtClean="0"/>
            <a:t> </a:t>
          </a:r>
          <a:r>
            <a:rPr lang="es-ES" sz="2100" kern="1200" dirty="0" err="1" smtClean="0"/>
            <a:t>Board</a:t>
          </a:r>
          <a:endParaRPr lang="es-ES" sz="2100" kern="1200" dirty="0"/>
        </a:p>
      </dsp:txBody>
      <dsp:txXfrm>
        <a:off x="5015168" y="2359919"/>
        <a:ext cx="2281631" cy="981149"/>
      </dsp:txXfrm>
    </dsp:sp>
    <dsp:sp modelId="{4D1350A4-3A61-4E81-BEAD-BB4C3CCA84C8}">
      <dsp:nvSpPr>
        <dsp:cNvPr id="0" name=""/>
        <dsp:cNvSpPr/>
      </dsp:nvSpPr>
      <dsp:spPr>
        <a:xfrm>
          <a:off x="6445457" y="1164909"/>
          <a:ext cx="2973523" cy="1042199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SoHO?</a:t>
          </a:r>
          <a:endParaRPr lang="es-ES" sz="2700" kern="1200" dirty="0"/>
        </a:p>
      </dsp:txBody>
      <dsp:txXfrm>
        <a:off x="6475982" y="1195434"/>
        <a:ext cx="2912473" cy="981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CDBB5-B664-4D89-B101-DEA3485C2DFF}">
      <dsp:nvSpPr>
        <dsp:cNvPr id="0" name=""/>
        <dsp:cNvSpPr/>
      </dsp:nvSpPr>
      <dsp:spPr>
        <a:xfrm>
          <a:off x="0" y="2203533"/>
          <a:ext cx="576064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0F6551-46D8-4EC1-A99C-42B0AFEDDBD4}">
      <dsp:nvSpPr>
        <dsp:cNvPr id="0" name=""/>
        <dsp:cNvSpPr/>
      </dsp:nvSpPr>
      <dsp:spPr>
        <a:xfrm>
          <a:off x="288032" y="2055933"/>
          <a:ext cx="4032448" cy="295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bg2">
                  <a:lumMod val="25000"/>
                </a:schemeClr>
              </a:solidFill>
            </a:rPr>
            <a:t>Describe and </a:t>
          </a:r>
          <a:r>
            <a:rPr lang="es-ES" sz="1400" kern="1200" dirty="0" err="1" smtClean="0">
              <a:solidFill>
                <a:schemeClr val="bg2">
                  <a:lumMod val="25000"/>
                </a:schemeClr>
              </a:solidFill>
            </a:rPr>
            <a:t>document</a:t>
          </a:r>
          <a:r>
            <a:rPr lang="es-ES" sz="14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kern="1200" dirty="0" err="1" smtClean="0">
              <a:solidFill>
                <a:schemeClr val="bg2">
                  <a:lumMod val="25000"/>
                </a:schemeClr>
              </a:solidFill>
            </a:rPr>
            <a:t>preselected</a:t>
          </a:r>
          <a:r>
            <a:rPr lang="es-ES" sz="14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kern="1200" dirty="0" err="1" smtClean="0">
              <a:solidFill>
                <a:schemeClr val="bg2">
                  <a:lumMod val="25000"/>
                </a:schemeClr>
              </a:solidFill>
            </a:rPr>
            <a:t>challenges</a:t>
          </a:r>
          <a:endParaRPr lang="es-ES" sz="1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02442" y="2070343"/>
        <a:ext cx="4003628" cy="266380"/>
      </dsp:txXfrm>
    </dsp:sp>
    <dsp:sp modelId="{BA5DCE6B-88D0-48C1-AD88-0E19117C8D41}">
      <dsp:nvSpPr>
        <dsp:cNvPr id="0" name=""/>
        <dsp:cNvSpPr/>
      </dsp:nvSpPr>
      <dsp:spPr>
        <a:xfrm>
          <a:off x="0" y="2657133"/>
          <a:ext cx="576064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0BE552-F9EF-4D1F-B892-763E12A214A1}">
      <dsp:nvSpPr>
        <dsp:cNvPr id="0" name=""/>
        <dsp:cNvSpPr/>
      </dsp:nvSpPr>
      <dsp:spPr>
        <a:xfrm>
          <a:off x="288032" y="2509533"/>
          <a:ext cx="4032448" cy="295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bg2">
                  <a:lumMod val="25000"/>
                </a:schemeClr>
              </a:solidFill>
            </a:rPr>
            <a:t>Analyse models, programs, initiatives of success </a:t>
          </a:r>
          <a:endParaRPr lang="es-ES" sz="1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02442" y="2523943"/>
        <a:ext cx="4003628" cy="266380"/>
      </dsp:txXfrm>
    </dsp:sp>
    <dsp:sp modelId="{D6D6D5D4-19EC-4EEB-BCD4-A34629756572}">
      <dsp:nvSpPr>
        <dsp:cNvPr id="0" name=""/>
        <dsp:cNvSpPr/>
      </dsp:nvSpPr>
      <dsp:spPr>
        <a:xfrm>
          <a:off x="0" y="3110733"/>
          <a:ext cx="576064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208E14-9572-4EF8-B547-E35BF74FC1EA}">
      <dsp:nvSpPr>
        <dsp:cNvPr id="0" name=""/>
        <dsp:cNvSpPr/>
      </dsp:nvSpPr>
      <dsp:spPr>
        <a:xfrm>
          <a:off x="288032" y="2963133"/>
          <a:ext cx="4032448" cy="295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smtClean="0">
              <a:solidFill>
                <a:schemeClr val="bg2">
                  <a:lumMod val="25000"/>
                </a:schemeClr>
              </a:solidFill>
            </a:rPr>
            <a:t>Identify priority actions for Gov. International Organizations and NGOs</a:t>
          </a:r>
          <a:endParaRPr lang="es-ES" sz="10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02442" y="2977543"/>
        <a:ext cx="4003628" cy="266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CDBB5-B664-4D89-B101-DEA3485C2DFF}">
      <dsp:nvSpPr>
        <dsp:cNvPr id="0" name=""/>
        <dsp:cNvSpPr/>
      </dsp:nvSpPr>
      <dsp:spPr>
        <a:xfrm>
          <a:off x="0" y="2203533"/>
          <a:ext cx="576064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0F6551-46D8-4EC1-A99C-42B0AFEDDBD4}">
      <dsp:nvSpPr>
        <dsp:cNvPr id="0" name=""/>
        <dsp:cNvSpPr/>
      </dsp:nvSpPr>
      <dsp:spPr>
        <a:xfrm>
          <a:off x="288032" y="2055933"/>
          <a:ext cx="4032448" cy="295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bg2">
                  <a:lumMod val="25000"/>
                </a:schemeClr>
              </a:solidFill>
            </a:rPr>
            <a:t>Describe and </a:t>
          </a:r>
          <a:r>
            <a:rPr lang="es-ES" sz="1400" kern="1200" dirty="0" err="1" smtClean="0">
              <a:solidFill>
                <a:schemeClr val="bg2">
                  <a:lumMod val="25000"/>
                </a:schemeClr>
              </a:solidFill>
            </a:rPr>
            <a:t>document</a:t>
          </a:r>
          <a:r>
            <a:rPr lang="es-ES" sz="14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kern="1200" dirty="0" err="1" smtClean="0">
              <a:solidFill>
                <a:schemeClr val="bg2">
                  <a:lumMod val="25000"/>
                </a:schemeClr>
              </a:solidFill>
            </a:rPr>
            <a:t>preselected</a:t>
          </a:r>
          <a:r>
            <a:rPr lang="es-ES" sz="14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400" kern="1200" dirty="0" err="1" smtClean="0">
              <a:solidFill>
                <a:schemeClr val="bg2">
                  <a:lumMod val="25000"/>
                </a:schemeClr>
              </a:solidFill>
            </a:rPr>
            <a:t>challenges</a:t>
          </a:r>
          <a:endParaRPr lang="es-ES" sz="1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02442" y="2070343"/>
        <a:ext cx="4003628" cy="266380"/>
      </dsp:txXfrm>
    </dsp:sp>
    <dsp:sp modelId="{BA5DCE6B-88D0-48C1-AD88-0E19117C8D41}">
      <dsp:nvSpPr>
        <dsp:cNvPr id="0" name=""/>
        <dsp:cNvSpPr/>
      </dsp:nvSpPr>
      <dsp:spPr>
        <a:xfrm>
          <a:off x="0" y="2657133"/>
          <a:ext cx="576064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0BE552-F9EF-4D1F-B892-763E12A214A1}">
      <dsp:nvSpPr>
        <dsp:cNvPr id="0" name=""/>
        <dsp:cNvSpPr/>
      </dsp:nvSpPr>
      <dsp:spPr>
        <a:xfrm>
          <a:off x="288032" y="2509533"/>
          <a:ext cx="4032448" cy="295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bg2">
                  <a:lumMod val="25000"/>
                </a:schemeClr>
              </a:solidFill>
            </a:rPr>
            <a:t>Analyse models, programs, initiatives of success </a:t>
          </a:r>
          <a:endParaRPr lang="es-ES" sz="1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02442" y="2523943"/>
        <a:ext cx="4003628" cy="266380"/>
      </dsp:txXfrm>
    </dsp:sp>
    <dsp:sp modelId="{D6D6D5D4-19EC-4EEB-BCD4-A34629756572}">
      <dsp:nvSpPr>
        <dsp:cNvPr id="0" name=""/>
        <dsp:cNvSpPr/>
      </dsp:nvSpPr>
      <dsp:spPr>
        <a:xfrm>
          <a:off x="0" y="3110733"/>
          <a:ext cx="576064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208E14-9572-4EF8-B547-E35BF74FC1EA}">
      <dsp:nvSpPr>
        <dsp:cNvPr id="0" name=""/>
        <dsp:cNvSpPr/>
      </dsp:nvSpPr>
      <dsp:spPr>
        <a:xfrm>
          <a:off x="288032" y="2963133"/>
          <a:ext cx="4032448" cy="295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17" tIns="0" rIns="152417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smtClean="0">
              <a:solidFill>
                <a:schemeClr val="bg2">
                  <a:lumMod val="25000"/>
                </a:schemeClr>
              </a:solidFill>
            </a:rPr>
            <a:t>Identify</a:t>
          </a:r>
          <a:r>
            <a:rPr lang="es-ES" sz="10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000" kern="1200" dirty="0" err="1" smtClean="0">
              <a:solidFill>
                <a:schemeClr val="bg2">
                  <a:lumMod val="25000"/>
                </a:schemeClr>
              </a:solidFill>
            </a:rPr>
            <a:t>priority</a:t>
          </a:r>
          <a:r>
            <a:rPr lang="es-ES" sz="10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000" kern="1200" dirty="0" err="1" smtClean="0">
              <a:solidFill>
                <a:schemeClr val="bg2">
                  <a:lumMod val="25000"/>
                </a:schemeClr>
              </a:solidFill>
            </a:rPr>
            <a:t>actions</a:t>
          </a:r>
          <a:r>
            <a:rPr lang="es-ES" sz="10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000" kern="1200" dirty="0" err="1" smtClean="0">
              <a:solidFill>
                <a:schemeClr val="bg2">
                  <a:lumMod val="25000"/>
                </a:schemeClr>
              </a:solidFill>
            </a:rPr>
            <a:t>for</a:t>
          </a:r>
          <a:r>
            <a:rPr lang="es-ES" sz="1000" kern="1200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" sz="1000" kern="1200" dirty="0" err="1" smtClean="0">
              <a:solidFill>
                <a:schemeClr val="bg2">
                  <a:lumMod val="25000"/>
                </a:schemeClr>
              </a:solidFill>
            </a:rPr>
            <a:t>Gov</a:t>
          </a:r>
          <a:r>
            <a:rPr lang="es-ES" sz="1000" kern="1200" dirty="0" smtClean="0">
              <a:solidFill>
                <a:schemeClr val="bg2">
                  <a:lumMod val="25000"/>
                </a:schemeClr>
              </a:solidFill>
            </a:rPr>
            <a:t>. International </a:t>
          </a:r>
          <a:r>
            <a:rPr lang="es-ES" sz="1000" kern="1200" dirty="0" err="1" smtClean="0">
              <a:solidFill>
                <a:schemeClr val="bg2">
                  <a:lumMod val="25000"/>
                </a:schemeClr>
              </a:solidFill>
            </a:rPr>
            <a:t>Organizations</a:t>
          </a:r>
          <a:r>
            <a:rPr lang="es-ES" sz="1000" kern="1200" dirty="0" smtClean="0">
              <a:solidFill>
                <a:schemeClr val="bg2">
                  <a:lumMod val="25000"/>
                </a:schemeClr>
              </a:solidFill>
            </a:rPr>
            <a:t> and </a:t>
          </a:r>
          <a:r>
            <a:rPr lang="es-ES" sz="1000" kern="1200" dirty="0" err="1" smtClean="0">
              <a:solidFill>
                <a:schemeClr val="bg2">
                  <a:lumMod val="25000"/>
                </a:schemeClr>
              </a:solidFill>
            </a:rPr>
            <a:t>NGOs</a:t>
          </a:r>
          <a:endParaRPr lang="es-ES" sz="10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02442" y="2977543"/>
        <a:ext cx="4003628" cy="2663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33111-A9DE-408C-8FFE-996C0194F276}">
      <dsp:nvSpPr>
        <dsp:cNvPr id="0" name=""/>
        <dsp:cNvSpPr/>
      </dsp:nvSpPr>
      <dsp:spPr>
        <a:xfrm>
          <a:off x="2218043" y="2103388"/>
          <a:ext cx="1612585" cy="161258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>
              <a:solidFill>
                <a:schemeClr val="tx1"/>
              </a:solidFill>
            </a:rPr>
            <a:t>Limited</a:t>
          </a:r>
          <a:r>
            <a:rPr lang="es-ES" sz="1600" kern="1200" dirty="0" smtClean="0">
              <a:solidFill>
                <a:schemeClr val="tx1"/>
              </a:solidFill>
            </a:rPr>
            <a:t> </a:t>
          </a:r>
          <a:r>
            <a:rPr lang="es-ES" sz="1600" kern="1200" dirty="0" err="1" smtClean="0">
              <a:solidFill>
                <a:schemeClr val="tx1"/>
              </a:solidFill>
            </a:rPr>
            <a:t>Knowledge</a:t>
          </a:r>
          <a:r>
            <a:rPr lang="es-ES" sz="1600" kern="1200" dirty="0" smtClean="0">
              <a:solidFill>
                <a:schemeClr val="tx1"/>
              </a:solidFill>
            </a:rPr>
            <a:t> </a:t>
          </a:r>
          <a:r>
            <a:rPr lang="es-ES" sz="1600" kern="1200" dirty="0" err="1" smtClean="0">
              <a:solidFill>
                <a:schemeClr val="tx1"/>
              </a:solidFill>
            </a:rPr>
            <a:t>on</a:t>
          </a:r>
          <a:r>
            <a:rPr lang="es-ES" sz="1600" kern="1200" dirty="0" smtClean="0">
              <a:solidFill>
                <a:schemeClr val="tx1"/>
              </a:solidFill>
            </a:rPr>
            <a:t> </a:t>
          </a:r>
          <a:r>
            <a:rPr lang="es-ES" sz="1600" kern="1200" dirty="0" err="1" smtClean="0">
              <a:solidFill>
                <a:schemeClr val="tx1"/>
              </a:solidFill>
            </a:rPr>
            <a:t>inequities</a:t>
          </a:r>
          <a:r>
            <a:rPr lang="es-ES" sz="1600" kern="1200" dirty="0" smtClean="0">
              <a:solidFill>
                <a:schemeClr val="tx1"/>
              </a:solidFill>
            </a:rPr>
            <a:t> in </a:t>
          </a:r>
          <a:r>
            <a:rPr lang="es-ES" sz="1600" kern="1200" dirty="0" err="1" smtClean="0">
              <a:solidFill>
                <a:schemeClr val="tx1"/>
              </a:solidFill>
            </a:rPr>
            <a:t>access</a:t>
          </a:r>
          <a:r>
            <a:rPr lang="es-ES" sz="1600" kern="1200" dirty="0" smtClean="0">
              <a:solidFill>
                <a:schemeClr val="tx1"/>
              </a:solidFill>
            </a:rPr>
            <a:t> to SBT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2454201" y="2339546"/>
        <a:ext cx="1140269" cy="1140269"/>
      </dsp:txXfrm>
    </dsp:sp>
    <dsp:sp modelId="{08C0EB5F-42CF-4DE9-8757-7C5CED369428}">
      <dsp:nvSpPr>
        <dsp:cNvPr id="0" name=""/>
        <dsp:cNvSpPr/>
      </dsp:nvSpPr>
      <dsp:spPr>
        <a:xfrm rot="16200000">
          <a:off x="2781592" y="1836651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3012198" y="1848508"/>
        <a:ext cx="24274" cy="24274"/>
      </dsp:txXfrm>
    </dsp:sp>
    <dsp:sp modelId="{0A5385CC-356B-4CDC-ADF5-66D2CEEEFCAC}">
      <dsp:nvSpPr>
        <dsp:cNvPr id="0" name=""/>
        <dsp:cNvSpPr/>
      </dsp:nvSpPr>
      <dsp:spPr>
        <a:xfrm>
          <a:off x="2218043" y="5316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Fewer</a:t>
          </a:r>
          <a:r>
            <a:rPr lang="es-ES" sz="1400" kern="1200" dirty="0" smtClean="0"/>
            <a:t> data </a:t>
          </a:r>
          <a:r>
            <a:rPr lang="es-ES" sz="1400" kern="1200" dirty="0" err="1" smtClean="0"/>
            <a:t>available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 SBT</a:t>
          </a:r>
          <a:endParaRPr lang="es-ES" sz="1400" kern="1200" dirty="0"/>
        </a:p>
      </dsp:txBody>
      <dsp:txXfrm>
        <a:off x="2454201" y="241474"/>
        <a:ext cx="1140269" cy="1140269"/>
      </dsp:txXfrm>
    </dsp:sp>
    <dsp:sp modelId="{B0A44214-8BB2-40A2-B1F1-6ADEEBB8E6E9}">
      <dsp:nvSpPr>
        <dsp:cNvPr id="0" name=""/>
        <dsp:cNvSpPr/>
      </dsp:nvSpPr>
      <dsp:spPr>
        <a:xfrm rot="20520000">
          <a:off x="3779285" y="2561517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4009891" y="2573374"/>
        <a:ext cx="24274" cy="24274"/>
      </dsp:txXfrm>
    </dsp:sp>
    <dsp:sp modelId="{53DEA6DE-ECFF-4CDB-B8A6-971F97FE8324}">
      <dsp:nvSpPr>
        <dsp:cNvPr id="0" name=""/>
        <dsp:cNvSpPr/>
      </dsp:nvSpPr>
      <dsp:spPr>
        <a:xfrm>
          <a:off x="4213428" y="1455048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Substantial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manipulation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obscure</a:t>
          </a:r>
          <a:r>
            <a:rPr lang="es-ES" sz="1400" kern="1200" dirty="0" smtClean="0"/>
            <a:t> human </a:t>
          </a:r>
          <a:r>
            <a:rPr lang="es-ES" sz="1400" kern="1200" dirty="0" err="1" smtClean="0"/>
            <a:t>origin</a:t>
          </a:r>
          <a:r>
            <a:rPr lang="es-ES" sz="1400" kern="1200" dirty="0" smtClean="0"/>
            <a:t> and </a:t>
          </a:r>
          <a:r>
            <a:rPr lang="es-ES" sz="1400" kern="1200" dirty="0" err="1" smtClean="0"/>
            <a:t>awareness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on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ethical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significance</a:t>
          </a:r>
          <a:endParaRPr lang="es-ES" sz="1400" kern="1200" dirty="0"/>
        </a:p>
      </dsp:txBody>
      <dsp:txXfrm>
        <a:off x="4449586" y="1691206"/>
        <a:ext cx="1140269" cy="1140269"/>
      </dsp:txXfrm>
    </dsp:sp>
    <dsp:sp modelId="{242E99C2-9D89-4622-BF6B-8DBA5A459E3F}">
      <dsp:nvSpPr>
        <dsp:cNvPr id="0" name=""/>
        <dsp:cNvSpPr/>
      </dsp:nvSpPr>
      <dsp:spPr>
        <a:xfrm rot="3240000">
          <a:off x="3398200" y="3734375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3628806" y="3746232"/>
        <a:ext cx="24274" cy="24274"/>
      </dsp:txXfrm>
    </dsp:sp>
    <dsp:sp modelId="{408CD10F-7FE3-44BC-99C9-765FDAFE0E22}">
      <dsp:nvSpPr>
        <dsp:cNvPr id="0" name=""/>
        <dsp:cNvSpPr/>
      </dsp:nvSpPr>
      <dsp:spPr>
        <a:xfrm>
          <a:off x="3451259" y="3800765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Accurate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activity</a:t>
          </a:r>
          <a:r>
            <a:rPr lang="es-ES" sz="1400" kern="1200" dirty="0" smtClean="0"/>
            <a:t> data to </a:t>
          </a:r>
          <a:r>
            <a:rPr lang="es-ES" sz="1400" kern="1200" dirty="0" err="1" smtClean="0"/>
            <a:t>assess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risks</a:t>
          </a:r>
          <a:r>
            <a:rPr lang="es-ES" sz="1400" kern="1200" dirty="0" smtClean="0"/>
            <a:t> (SARE) </a:t>
          </a:r>
          <a:r>
            <a:rPr lang="es-ES" sz="1400" kern="1200" dirty="0" err="1" smtClean="0"/>
            <a:t>with</a:t>
          </a:r>
          <a:r>
            <a:rPr lang="es-ES" sz="1400" kern="1200" dirty="0" smtClean="0"/>
            <a:t> SBT</a:t>
          </a:r>
          <a:endParaRPr lang="es-ES" sz="1400" kern="1200" dirty="0"/>
        </a:p>
      </dsp:txBody>
      <dsp:txXfrm>
        <a:off x="3687417" y="4036923"/>
        <a:ext cx="1140269" cy="1140269"/>
      </dsp:txXfrm>
    </dsp:sp>
    <dsp:sp modelId="{96A1B198-B0F0-4248-A28E-88293F2E744B}">
      <dsp:nvSpPr>
        <dsp:cNvPr id="0" name=""/>
        <dsp:cNvSpPr/>
      </dsp:nvSpPr>
      <dsp:spPr>
        <a:xfrm rot="7560000">
          <a:off x="2164984" y="3734375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2395590" y="3746232"/>
        <a:ext cx="24274" cy="24274"/>
      </dsp:txXfrm>
    </dsp:sp>
    <dsp:sp modelId="{8C361540-917D-419A-98D8-E08AAB12A867}">
      <dsp:nvSpPr>
        <dsp:cNvPr id="0" name=""/>
        <dsp:cNvSpPr/>
      </dsp:nvSpPr>
      <dsp:spPr>
        <a:xfrm>
          <a:off x="984827" y="3800765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SBT </a:t>
          </a:r>
          <a:r>
            <a:rPr lang="es-ES" sz="1400" kern="1200" dirty="0" err="1" smtClean="0"/>
            <a:t>regulation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within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various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frameworks</a:t>
          </a:r>
          <a:r>
            <a:rPr lang="es-ES" sz="1400" kern="1200" dirty="0" smtClean="0"/>
            <a:t> : variable </a:t>
          </a:r>
          <a:r>
            <a:rPr lang="es-ES" sz="1400" kern="1200" dirty="0" err="1" smtClean="0"/>
            <a:t>levels</a:t>
          </a:r>
          <a:r>
            <a:rPr lang="es-ES" sz="1400" kern="1200" dirty="0" smtClean="0"/>
            <a:t> of </a:t>
          </a:r>
          <a:r>
            <a:rPr lang="es-ES" sz="1400" kern="1200" dirty="0" err="1" smtClean="0"/>
            <a:t>supervision</a:t>
          </a:r>
          <a:endParaRPr lang="es-ES" sz="1400" kern="1200" dirty="0"/>
        </a:p>
      </dsp:txBody>
      <dsp:txXfrm>
        <a:off x="1220985" y="4036923"/>
        <a:ext cx="1140269" cy="1140269"/>
      </dsp:txXfrm>
    </dsp:sp>
    <dsp:sp modelId="{14BCAEE1-8DC9-4895-BE45-6E0B35CC5DE8}">
      <dsp:nvSpPr>
        <dsp:cNvPr id="0" name=""/>
        <dsp:cNvSpPr/>
      </dsp:nvSpPr>
      <dsp:spPr>
        <a:xfrm rot="11880000">
          <a:off x="1783899" y="2561517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2014506" y="2573374"/>
        <a:ext cx="24274" cy="24274"/>
      </dsp:txXfrm>
    </dsp:sp>
    <dsp:sp modelId="{6FB7C653-78BC-49AF-80DC-69474A0E854B}">
      <dsp:nvSpPr>
        <dsp:cNvPr id="0" name=""/>
        <dsp:cNvSpPr/>
      </dsp:nvSpPr>
      <dsp:spPr>
        <a:xfrm>
          <a:off x="222657" y="1455048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Differences</a:t>
          </a:r>
          <a:r>
            <a:rPr lang="es-ES" sz="1200" kern="1200" dirty="0" smtClean="0"/>
            <a:t> in </a:t>
          </a:r>
          <a:r>
            <a:rPr lang="es-ES" sz="1200" kern="1200" dirty="0" err="1" smtClean="0"/>
            <a:t>donation</a:t>
          </a:r>
          <a:r>
            <a:rPr lang="es-ES" sz="1200" kern="1200" dirty="0" smtClean="0"/>
            <a:t> </a:t>
          </a:r>
          <a:r>
            <a:rPr lang="es-ES" sz="1200" kern="1200" dirty="0" smtClean="0"/>
            <a:t>and </a:t>
          </a:r>
          <a:r>
            <a:rPr lang="es-ES" sz="1200" kern="1200" dirty="0" err="1" smtClean="0"/>
            <a:t>transplantation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governance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for</a:t>
          </a:r>
          <a:r>
            <a:rPr lang="es-ES" sz="1200" kern="1200" dirty="0" smtClean="0"/>
            <a:t> SoHO </a:t>
          </a:r>
          <a:r>
            <a:rPr lang="es-ES" sz="1200" kern="1200" dirty="0" err="1" smtClean="0"/>
            <a:t>intended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for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manufacturing</a:t>
          </a:r>
          <a:r>
            <a:rPr lang="es-ES" sz="1200" kern="1200" dirty="0" smtClean="0"/>
            <a:t> of Medicines</a:t>
          </a:r>
          <a:endParaRPr lang="es-ES" sz="1200" kern="1200" dirty="0"/>
        </a:p>
      </dsp:txBody>
      <dsp:txXfrm>
        <a:off x="458815" y="1691206"/>
        <a:ext cx="1140269" cy="11402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E184E-374B-460C-ADDA-7E9AFB5C623E}">
      <dsp:nvSpPr>
        <dsp:cNvPr id="0" name=""/>
        <dsp:cNvSpPr/>
      </dsp:nvSpPr>
      <dsp:spPr>
        <a:xfrm>
          <a:off x="257485" y="985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KEY CONSIDERATIONS FOR COMPETENT AUTHORIITIES</a:t>
          </a:r>
          <a:endParaRPr lang="es-ES" sz="1600" kern="1200" dirty="0"/>
        </a:p>
      </dsp:txBody>
      <dsp:txXfrm>
        <a:off x="257485" y="985"/>
        <a:ext cx="4629622" cy="420874"/>
      </dsp:txXfrm>
    </dsp:sp>
    <dsp:sp modelId="{4DCC5B7C-409E-4386-A5B6-1396EBDFB788}">
      <dsp:nvSpPr>
        <dsp:cNvPr id="0" name=""/>
        <dsp:cNvSpPr/>
      </dsp:nvSpPr>
      <dsp:spPr>
        <a:xfrm>
          <a:off x="257485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8F3F7-67A8-47B4-B489-424B701F75DC}">
      <dsp:nvSpPr>
        <dsp:cNvPr id="0" name=""/>
        <dsp:cNvSpPr/>
      </dsp:nvSpPr>
      <dsp:spPr>
        <a:xfrm>
          <a:off x="908204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481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48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0F439-5CA0-44B2-8FEF-857C8D57148C}">
      <dsp:nvSpPr>
        <dsp:cNvPr id="0" name=""/>
        <dsp:cNvSpPr/>
      </dsp:nvSpPr>
      <dsp:spPr>
        <a:xfrm>
          <a:off x="1559437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963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96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97EE5-7738-4E55-81B0-B1B6C212CE82}">
      <dsp:nvSpPr>
        <dsp:cNvPr id="0" name=""/>
        <dsp:cNvSpPr/>
      </dsp:nvSpPr>
      <dsp:spPr>
        <a:xfrm>
          <a:off x="2210157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4444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44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9C219-0292-44D1-A7A4-E491491D1417}">
      <dsp:nvSpPr>
        <dsp:cNvPr id="0" name=""/>
        <dsp:cNvSpPr/>
      </dsp:nvSpPr>
      <dsp:spPr>
        <a:xfrm>
          <a:off x="2861390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5926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592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B09E1-A51C-4AF8-9855-976D2FE3491C}">
      <dsp:nvSpPr>
        <dsp:cNvPr id="0" name=""/>
        <dsp:cNvSpPr/>
      </dsp:nvSpPr>
      <dsp:spPr>
        <a:xfrm>
          <a:off x="3512109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7407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740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CD104-FDFE-4ED6-AD87-557B4872AF01}">
      <dsp:nvSpPr>
        <dsp:cNvPr id="0" name=""/>
        <dsp:cNvSpPr/>
      </dsp:nvSpPr>
      <dsp:spPr>
        <a:xfrm>
          <a:off x="4163343" y="421860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8889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888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3C1F4-287A-4955-BCFC-47808C65D64C}">
      <dsp:nvSpPr>
        <dsp:cNvPr id="0" name=""/>
        <dsp:cNvSpPr/>
      </dsp:nvSpPr>
      <dsp:spPr>
        <a:xfrm>
          <a:off x="257485" y="507593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Establish</a:t>
          </a:r>
          <a:r>
            <a:rPr lang="es-ES" sz="1600" kern="1200" dirty="0" smtClean="0"/>
            <a:t> and </a:t>
          </a:r>
          <a:r>
            <a:rPr lang="es-ES" sz="1600" kern="1200" dirty="0" err="1" smtClean="0"/>
            <a:t>maintain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registries</a:t>
          </a:r>
          <a:r>
            <a:rPr lang="es-ES" sz="1600" kern="1200" dirty="0" smtClean="0"/>
            <a:t> in </a:t>
          </a:r>
          <a:r>
            <a:rPr lang="es-ES" sz="1600" kern="1200" dirty="0" err="1" smtClean="0"/>
            <a:t>accordance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with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minimum</a:t>
          </a:r>
          <a:r>
            <a:rPr lang="es-ES" sz="1600" kern="1200" dirty="0" smtClean="0"/>
            <a:t> data sets  (</a:t>
          </a:r>
          <a:r>
            <a:rPr lang="es-ES" sz="1600" kern="1200" dirty="0" err="1" smtClean="0"/>
            <a:t>CoE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or</a:t>
          </a:r>
          <a:r>
            <a:rPr lang="es-ES" sz="1600" kern="1200" dirty="0" smtClean="0"/>
            <a:t> WHO </a:t>
          </a:r>
          <a:r>
            <a:rPr lang="es-ES" sz="1600" kern="1200" dirty="0" err="1" smtClean="0"/>
            <a:t>observatory</a:t>
          </a:r>
          <a:r>
            <a:rPr lang="es-ES" sz="1600" kern="1200" dirty="0" smtClean="0"/>
            <a:t>)</a:t>
          </a:r>
          <a:endParaRPr lang="es-ES" sz="1600" kern="1200" dirty="0"/>
        </a:p>
      </dsp:txBody>
      <dsp:txXfrm>
        <a:off x="257485" y="507593"/>
        <a:ext cx="4689807" cy="685869"/>
      </dsp:txXfrm>
    </dsp:sp>
    <dsp:sp modelId="{C8C524F2-A1EE-4DDF-AE0E-A9E16C85F848}">
      <dsp:nvSpPr>
        <dsp:cNvPr id="0" name=""/>
        <dsp:cNvSpPr/>
      </dsp:nvSpPr>
      <dsp:spPr>
        <a:xfrm>
          <a:off x="257485" y="1380480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257485" y="1380480"/>
        <a:ext cx="4629622" cy="420874"/>
      </dsp:txXfrm>
    </dsp:sp>
    <dsp:sp modelId="{21BB83ED-24D4-4636-9545-CA6238CB582B}">
      <dsp:nvSpPr>
        <dsp:cNvPr id="0" name=""/>
        <dsp:cNvSpPr/>
      </dsp:nvSpPr>
      <dsp:spPr>
        <a:xfrm>
          <a:off x="257485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037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037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F8886-0DFA-4A63-B687-3D9A7D47A3AA}">
      <dsp:nvSpPr>
        <dsp:cNvPr id="0" name=""/>
        <dsp:cNvSpPr/>
      </dsp:nvSpPr>
      <dsp:spPr>
        <a:xfrm>
          <a:off x="908204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1852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1852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61E5C-0A03-46C7-B77F-02956A7AE6F7}">
      <dsp:nvSpPr>
        <dsp:cNvPr id="0" name=""/>
        <dsp:cNvSpPr/>
      </dsp:nvSpPr>
      <dsp:spPr>
        <a:xfrm>
          <a:off x="1559437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DA475-BC8E-4316-9C83-E95A1A0A1B21}">
      <dsp:nvSpPr>
        <dsp:cNvPr id="0" name=""/>
        <dsp:cNvSpPr/>
      </dsp:nvSpPr>
      <dsp:spPr>
        <a:xfrm>
          <a:off x="2210157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4815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4815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6DF06-A130-48AC-8AF1-76B2E2D3BE5E}">
      <dsp:nvSpPr>
        <dsp:cNvPr id="0" name=""/>
        <dsp:cNvSpPr/>
      </dsp:nvSpPr>
      <dsp:spPr>
        <a:xfrm>
          <a:off x="2861390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6296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629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95E2D-E072-497B-BCA9-14441B575D5E}">
      <dsp:nvSpPr>
        <dsp:cNvPr id="0" name=""/>
        <dsp:cNvSpPr/>
      </dsp:nvSpPr>
      <dsp:spPr>
        <a:xfrm>
          <a:off x="3512109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7778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7778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D8577-3F0B-4E4A-81C5-00DEDB4FB492}">
      <dsp:nvSpPr>
        <dsp:cNvPr id="0" name=""/>
        <dsp:cNvSpPr/>
      </dsp:nvSpPr>
      <dsp:spPr>
        <a:xfrm>
          <a:off x="4163343" y="180135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19259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925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2B28A-874E-49C3-9375-81468E494546}">
      <dsp:nvSpPr>
        <dsp:cNvPr id="0" name=""/>
        <dsp:cNvSpPr/>
      </dsp:nvSpPr>
      <dsp:spPr>
        <a:xfrm>
          <a:off x="257485" y="1887088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Governance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on</a:t>
          </a:r>
          <a:r>
            <a:rPr lang="es-ES" sz="1600" kern="1200" dirty="0" smtClean="0"/>
            <a:t> data </a:t>
          </a:r>
          <a:r>
            <a:rPr lang="es-ES" sz="1600" kern="1200" dirty="0" err="1" smtClean="0"/>
            <a:t>collection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under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the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responsibility</a:t>
          </a:r>
          <a:r>
            <a:rPr lang="es-ES" sz="1600" kern="1200" dirty="0" smtClean="0"/>
            <a:t> of </a:t>
          </a:r>
          <a:r>
            <a:rPr lang="es-ES" sz="1600" kern="1200" dirty="0" err="1" smtClean="0"/>
            <a:t>National</a:t>
          </a:r>
          <a:r>
            <a:rPr lang="es-ES" sz="1600" kern="1200" dirty="0" smtClean="0"/>
            <a:t> Health </a:t>
          </a:r>
          <a:r>
            <a:rPr lang="es-ES" sz="1600" kern="1200" dirty="0" err="1" smtClean="0"/>
            <a:t>Authorities</a:t>
          </a:r>
          <a:endParaRPr lang="es-ES" sz="1600" kern="1200" dirty="0"/>
        </a:p>
      </dsp:txBody>
      <dsp:txXfrm>
        <a:off x="257485" y="1887088"/>
        <a:ext cx="4689807" cy="685869"/>
      </dsp:txXfrm>
    </dsp:sp>
    <dsp:sp modelId="{36C6F596-F018-4B0A-986E-DA0AC26899CC}">
      <dsp:nvSpPr>
        <dsp:cNvPr id="0" name=""/>
        <dsp:cNvSpPr/>
      </dsp:nvSpPr>
      <dsp:spPr>
        <a:xfrm>
          <a:off x="257485" y="2759974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257485" y="2759974"/>
        <a:ext cx="4629622" cy="420874"/>
      </dsp:txXfrm>
    </dsp:sp>
    <dsp:sp modelId="{C9AE939C-1621-47CA-AD81-3768531418B5}">
      <dsp:nvSpPr>
        <dsp:cNvPr id="0" name=""/>
        <dsp:cNvSpPr/>
      </dsp:nvSpPr>
      <dsp:spPr>
        <a:xfrm>
          <a:off x="257485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0741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074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E8F89-4A6A-4287-B41F-78A405EFC80A}">
      <dsp:nvSpPr>
        <dsp:cNvPr id="0" name=""/>
        <dsp:cNvSpPr/>
      </dsp:nvSpPr>
      <dsp:spPr>
        <a:xfrm>
          <a:off x="908204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2222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2222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965FA-7F94-46E6-ADB1-A66EED190D65}">
      <dsp:nvSpPr>
        <dsp:cNvPr id="0" name=""/>
        <dsp:cNvSpPr/>
      </dsp:nvSpPr>
      <dsp:spPr>
        <a:xfrm>
          <a:off x="1559437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3704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370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373B6-D0C2-4EA6-AC5F-EC25621FF4D4}">
      <dsp:nvSpPr>
        <dsp:cNvPr id="0" name=""/>
        <dsp:cNvSpPr/>
      </dsp:nvSpPr>
      <dsp:spPr>
        <a:xfrm>
          <a:off x="2210157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5185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5185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5A46B-4767-40A1-B45E-8FA3B40EABAB}">
      <dsp:nvSpPr>
        <dsp:cNvPr id="0" name=""/>
        <dsp:cNvSpPr/>
      </dsp:nvSpPr>
      <dsp:spPr>
        <a:xfrm>
          <a:off x="2861390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3AE07-B574-4A55-ADA2-DDDFFE6822E0}">
      <dsp:nvSpPr>
        <dsp:cNvPr id="0" name=""/>
        <dsp:cNvSpPr/>
      </dsp:nvSpPr>
      <dsp:spPr>
        <a:xfrm>
          <a:off x="3512109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8148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8148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B32B9-8ADB-4378-9E49-EDD7638DEB0E}">
      <dsp:nvSpPr>
        <dsp:cNvPr id="0" name=""/>
        <dsp:cNvSpPr/>
      </dsp:nvSpPr>
      <dsp:spPr>
        <a:xfrm>
          <a:off x="4163343" y="3180849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2963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963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3C157-3F26-46A4-98B7-73A6190A1D09}">
      <dsp:nvSpPr>
        <dsp:cNvPr id="0" name=""/>
        <dsp:cNvSpPr/>
      </dsp:nvSpPr>
      <dsp:spPr>
        <a:xfrm>
          <a:off x="257485" y="3266583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Resources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for</a:t>
          </a:r>
          <a:r>
            <a:rPr lang="es-ES" sz="1600" kern="1200" dirty="0" smtClean="0"/>
            <a:t> data </a:t>
          </a:r>
          <a:r>
            <a:rPr lang="es-ES" sz="1600" kern="1200" dirty="0" err="1" smtClean="0"/>
            <a:t>collection</a:t>
          </a:r>
          <a:endParaRPr lang="es-ES" sz="1600" kern="1200" dirty="0"/>
        </a:p>
      </dsp:txBody>
      <dsp:txXfrm>
        <a:off x="257485" y="3266583"/>
        <a:ext cx="4689807" cy="685869"/>
      </dsp:txXfrm>
    </dsp:sp>
    <dsp:sp modelId="{0BE624A3-CB4F-44BD-AC8C-83735396314E}">
      <dsp:nvSpPr>
        <dsp:cNvPr id="0" name=""/>
        <dsp:cNvSpPr/>
      </dsp:nvSpPr>
      <dsp:spPr>
        <a:xfrm>
          <a:off x="257485" y="4139469"/>
          <a:ext cx="4629622" cy="42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257485" y="4139469"/>
        <a:ext cx="4629622" cy="420874"/>
      </dsp:txXfrm>
    </dsp:sp>
    <dsp:sp modelId="{6A01C0F7-DA1F-43E5-AFA2-6DA941FD11D9}">
      <dsp:nvSpPr>
        <dsp:cNvPr id="0" name=""/>
        <dsp:cNvSpPr/>
      </dsp:nvSpPr>
      <dsp:spPr>
        <a:xfrm>
          <a:off x="257485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1111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111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32DA9-A3F0-4E1F-AA70-48573CF9455A}">
      <dsp:nvSpPr>
        <dsp:cNvPr id="0" name=""/>
        <dsp:cNvSpPr/>
      </dsp:nvSpPr>
      <dsp:spPr>
        <a:xfrm>
          <a:off x="908204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2593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259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84EE6-5BB4-4E9B-A8DD-C503DA0C2E33}">
      <dsp:nvSpPr>
        <dsp:cNvPr id="0" name=""/>
        <dsp:cNvSpPr/>
      </dsp:nvSpPr>
      <dsp:spPr>
        <a:xfrm>
          <a:off x="1559437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4074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407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D0FEA-3FA2-4C2E-A806-68BF852F2646}">
      <dsp:nvSpPr>
        <dsp:cNvPr id="0" name=""/>
        <dsp:cNvSpPr/>
      </dsp:nvSpPr>
      <dsp:spPr>
        <a:xfrm>
          <a:off x="2210157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5556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555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8760F-9002-499C-830B-7A7D42BA3C99}">
      <dsp:nvSpPr>
        <dsp:cNvPr id="0" name=""/>
        <dsp:cNvSpPr/>
      </dsp:nvSpPr>
      <dsp:spPr>
        <a:xfrm>
          <a:off x="2861390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7037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703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FC9DD-2448-48D6-86C5-AFD19935C3DB}">
      <dsp:nvSpPr>
        <dsp:cNvPr id="0" name=""/>
        <dsp:cNvSpPr/>
      </dsp:nvSpPr>
      <dsp:spPr>
        <a:xfrm>
          <a:off x="3512109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38519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3851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77A83-D2B2-46BA-B360-98CB337C2026}">
      <dsp:nvSpPr>
        <dsp:cNvPr id="0" name=""/>
        <dsp:cNvSpPr/>
      </dsp:nvSpPr>
      <dsp:spPr>
        <a:xfrm>
          <a:off x="4163343" y="4560344"/>
          <a:ext cx="1083331" cy="857337"/>
        </a:xfrm>
        <a:prstGeom prst="chevron">
          <a:avLst>
            <a:gd name="adj" fmla="val 7061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2AA7E-3B36-4F8D-84B6-DEADA56ABB39}">
      <dsp:nvSpPr>
        <dsp:cNvPr id="0" name=""/>
        <dsp:cNvSpPr/>
      </dsp:nvSpPr>
      <dsp:spPr>
        <a:xfrm>
          <a:off x="257485" y="4646077"/>
          <a:ext cx="4689807" cy="68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Warrant data </a:t>
          </a:r>
          <a:r>
            <a:rPr lang="es-ES" sz="1600" kern="1200" dirty="0" err="1" smtClean="0"/>
            <a:t>protection</a:t>
          </a:r>
          <a:r>
            <a:rPr lang="es-ES" sz="1600" kern="1200" dirty="0" smtClean="0"/>
            <a:t>, </a:t>
          </a:r>
          <a:r>
            <a:rPr lang="es-ES" sz="1600" kern="1200" dirty="0" err="1" smtClean="0"/>
            <a:t>traceability</a:t>
          </a:r>
          <a:r>
            <a:rPr lang="es-ES" sz="1600" kern="1200" dirty="0" smtClean="0"/>
            <a:t> and </a:t>
          </a:r>
          <a:r>
            <a:rPr lang="es-ES" sz="1600" kern="1200" dirty="0" err="1" smtClean="0"/>
            <a:t>dissemination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nationally</a:t>
          </a:r>
          <a:r>
            <a:rPr lang="es-ES" sz="1600" kern="1200" dirty="0" smtClean="0"/>
            <a:t> and </a:t>
          </a:r>
          <a:r>
            <a:rPr lang="es-ES" sz="1600" kern="1200" dirty="0" err="1" smtClean="0"/>
            <a:t>internationally</a:t>
          </a:r>
          <a:endParaRPr lang="es-ES" sz="1600" kern="1200" dirty="0"/>
        </a:p>
      </dsp:txBody>
      <dsp:txXfrm>
        <a:off x="257485" y="4646077"/>
        <a:ext cx="4689807" cy="6858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33111-A9DE-408C-8FFE-996C0194F276}">
      <dsp:nvSpPr>
        <dsp:cNvPr id="0" name=""/>
        <dsp:cNvSpPr/>
      </dsp:nvSpPr>
      <dsp:spPr>
        <a:xfrm>
          <a:off x="2218043" y="2103388"/>
          <a:ext cx="1612585" cy="161258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Multifactorial </a:t>
          </a:r>
          <a:r>
            <a:rPr lang="es-ES" sz="1600" kern="1200" dirty="0" err="1" smtClean="0">
              <a:solidFill>
                <a:schemeClr val="tx1"/>
              </a:solidFill>
            </a:rPr>
            <a:t>nature</a:t>
          </a:r>
          <a:r>
            <a:rPr lang="es-ES" sz="1600" kern="1200" dirty="0" smtClean="0">
              <a:solidFill>
                <a:schemeClr val="tx1"/>
              </a:solidFill>
            </a:rPr>
            <a:t> of </a:t>
          </a:r>
          <a:r>
            <a:rPr lang="es-ES" sz="1600" kern="1200" dirty="0" err="1" smtClean="0">
              <a:solidFill>
                <a:schemeClr val="tx1"/>
              </a:solidFill>
            </a:rPr>
            <a:t>inequities</a:t>
          </a:r>
          <a:r>
            <a:rPr lang="es-ES" sz="1600" kern="1200" dirty="0" smtClean="0">
              <a:solidFill>
                <a:schemeClr val="tx1"/>
              </a:solidFill>
            </a:rPr>
            <a:t> in </a:t>
          </a:r>
          <a:r>
            <a:rPr lang="es-ES" sz="1600" kern="1200" dirty="0" err="1" smtClean="0">
              <a:solidFill>
                <a:schemeClr val="tx1"/>
              </a:solidFill>
            </a:rPr>
            <a:t>access</a:t>
          </a:r>
          <a:r>
            <a:rPr lang="es-ES" sz="1600" kern="1200" dirty="0" smtClean="0">
              <a:solidFill>
                <a:schemeClr val="tx1"/>
              </a:solidFill>
            </a:rPr>
            <a:t> </a:t>
          </a:r>
          <a:r>
            <a:rPr lang="es-ES" sz="1600" kern="1200" dirty="0" err="1" smtClean="0">
              <a:solidFill>
                <a:schemeClr val="tx1"/>
              </a:solidFill>
            </a:rPr>
            <a:t>to</a:t>
          </a:r>
          <a:r>
            <a:rPr lang="es-ES" sz="1600" kern="1200" dirty="0" smtClean="0">
              <a:solidFill>
                <a:schemeClr val="tx1"/>
              </a:solidFill>
            </a:rPr>
            <a:t> SBT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2454201" y="2339546"/>
        <a:ext cx="1140269" cy="1140269"/>
      </dsp:txXfrm>
    </dsp:sp>
    <dsp:sp modelId="{08C0EB5F-42CF-4DE9-8757-7C5CED369428}">
      <dsp:nvSpPr>
        <dsp:cNvPr id="0" name=""/>
        <dsp:cNvSpPr/>
      </dsp:nvSpPr>
      <dsp:spPr>
        <a:xfrm rot="16200000">
          <a:off x="2781592" y="1836651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3012198" y="1848508"/>
        <a:ext cx="24274" cy="24274"/>
      </dsp:txXfrm>
    </dsp:sp>
    <dsp:sp modelId="{0A5385CC-356B-4CDC-ADF5-66D2CEEEFCAC}">
      <dsp:nvSpPr>
        <dsp:cNvPr id="0" name=""/>
        <dsp:cNvSpPr/>
      </dsp:nvSpPr>
      <dsp:spPr>
        <a:xfrm>
          <a:off x="2218043" y="5316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Lack</a:t>
          </a:r>
          <a:r>
            <a:rPr lang="es-ES" sz="1400" kern="1200" dirty="0" smtClean="0"/>
            <a:t> of </a:t>
          </a:r>
          <a:r>
            <a:rPr lang="es-ES" sz="1400" kern="1200" dirty="0" err="1" smtClean="0"/>
            <a:t>diversity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donor</a:t>
          </a:r>
          <a:r>
            <a:rPr lang="es-ES" sz="1400" kern="1200" dirty="0" smtClean="0"/>
            <a:t> pool</a:t>
          </a:r>
          <a:endParaRPr lang="es-ES" sz="1400" kern="1200" dirty="0"/>
        </a:p>
      </dsp:txBody>
      <dsp:txXfrm>
        <a:off x="2454201" y="241474"/>
        <a:ext cx="1140269" cy="1140269"/>
      </dsp:txXfrm>
    </dsp:sp>
    <dsp:sp modelId="{B0A44214-8BB2-40A2-B1F1-6ADEEBB8E6E9}">
      <dsp:nvSpPr>
        <dsp:cNvPr id="0" name=""/>
        <dsp:cNvSpPr/>
      </dsp:nvSpPr>
      <dsp:spPr>
        <a:xfrm rot="20520000">
          <a:off x="3779285" y="2561517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4009891" y="2573374"/>
        <a:ext cx="24274" cy="24274"/>
      </dsp:txXfrm>
    </dsp:sp>
    <dsp:sp modelId="{53DEA6DE-ECFF-4CDB-B8A6-971F97FE8324}">
      <dsp:nvSpPr>
        <dsp:cNvPr id="0" name=""/>
        <dsp:cNvSpPr/>
      </dsp:nvSpPr>
      <dsp:spPr>
        <a:xfrm>
          <a:off x="4213428" y="1455048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Regulation</a:t>
          </a:r>
          <a:r>
            <a:rPr lang="es-ES" sz="1400" kern="1200" dirty="0" smtClean="0"/>
            <a:t> and legal </a:t>
          </a:r>
          <a:r>
            <a:rPr lang="es-ES" sz="1400" kern="1200" dirty="0" err="1" smtClean="0"/>
            <a:t>considerations</a:t>
          </a:r>
          <a:endParaRPr lang="es-ES" sz="1400" kern="1200" dirty="0"/>
        </a:p>
      </dsp:txBody>
      <dsp:txXfrm>
        <a:off x="4449586" y="1691206"/>
        <a:ext cx="1140269" cy="1140269"/>
      </dsp:txXfrm>
    </dsp:sp>
    <dsp:sp modelId="{242E99C2-9D89-4622-BF6B-8DBA5A459E3F}">
      <dsp:nvSpPr>
        <dsp:cNvPr id="0" name=""/>
        <dsp:cNvSpPr/>
      </dsp:nvSpPr>
      <dsp:spPr>
        <a:xfrm rot="3240000">
          <a:off x="3398200" y="3734375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3628806" y="3746232"/>
        <a:ext cx="24274" cy="24274"/>
      </dsp:txXfrm>
    </dsp:sp>
    <dsp:sp modelId="{408CD10F-7FE3-44BC-99C9-765FDAFE0E22}">
      <dsp:nvSpPr>
        <dsp:cNvPr id="0" name=""/>
        <dsp:cNvSpPr/>
      </dsp:nvSpPr>
      <dsp:spPr>
        <a:xfrm>
          <a:off x="3451259" y="3800765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Clinician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bias</a:t>
          </a:r>
          <a:endParaRPr lang="es-ES" sz="1400" kern="1200" dirty="0"/>
        </a:p>
      </dsp:txBody>
      <dsp:txXfrm>
        <a:off x="3687417" y="4036923"/>
        <a:ext cx="1140269" cy="1140269"/>
      </dsp:txXfrm>
    </dsp:sp>
    <dsp:sp modelId="{96A1B198-B0F0-4248-A28E-88293F2E744B}">
      <dsp:nvSpPr>
        <dsp:cNvPr id="0" name=""/>
        <dsp:cNvSpPr/>
      </dsp:nvSpPr>
      <dsp:spPr>
        <a:xfrm rot="7560000">
          <a:off x="2164984" y="3734375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2395590" y="3746232"/>
        <a:ext cx="24274" cy="24274"/>
      </dsp:txXfrm>
    </dsp:sp>
    <dsp:sp modelId="{8C361540-917D-419A-98D8-E08AAB12A867}">
      <dsp:nvSpPr>
        <dsp:cNvPr id="0" name=""/>
        <dsp:cNvSpPr/>
      </dsp:nvSpPr>
      <dsp:spPr>
        <a:xfrm>
          <a:off x="984827" y="3800765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Lack</a:t>
          </a:r>
          <a:r>
            <a:rPr lang="es-ES" sz="1400" kern="1200" dirty="0" smtClean="0"/>
            <a:t> of </a:t>
          </a:r>
          <a:r>
            <a:rPr lang="es-ES" sz="1400" kern="1200" dirty="0" err="1" smtClean="0"/>
            <a:t>public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health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insurance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relevant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clinical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care</a:t>
          </a:r>
          <a:endParaRPr lang="es-ES" sz="1400" kern="1200" dirty="0"/>
        </a:p>
      </dsp:txBody>
      <dsp:txXfrm>
        <a:off x="1220985" y="4036923"/>
        <a:ext cx="1140269" cy="1140269"/>
      </dsp:txXfrm>
    </dsp:sp>
    <dsp:sp modelId="{14BCAEE1-8DC9-4895-BE45-6E0B35CC5DE8}">
      <dsp:nvSpPr>
        <dsp:cNvPr id="0" name=""/>
        <dsp:cNvSpPr/>
      </dsp:nvSpPr>
      <dsp:spPr>
        <a:xfrm rot="11880000">
          <a:off x="1783899" y="2561517"/>
          <a:ext cx="485487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485487" y="239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2014506" y="2573374"/>
        <a:ext cx="24274" cy="24274"/>
      </dsp:txXfrm>
    </dsp:sp>
    <dsp:sp modelId="{6FB7C653-78BC-49AF-80DC-69474A0E854B}">
      <dsp:nvSpPr>
        <dsp:cNvPr id="0" name=""/>
        <dsp:cNvSpPr/>
      </dsp:nvSpPr>
      <dsp:spPr>
        <a:xfrm>
          <a:off x="222657" y="1455048"/>
          <a:ext cx="1612585" cy="1612585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Lack</a:t>
          </a:r>
          <a:r>
            <a:rPr lang="es-ES" sz="1400" kern="1200" dirty="0" smtClean="0"/>
            <a:t> of </a:t>
          </a:r>
          <a:r>
            <a:rPr lang="es-ES" sz="1400" kern="1200" dirty="0" err="1" smtClean="0"/>
            <a:t>investment</a:t>
          </a:r>
          <a:r>
            <a:rPr lang="es-ES" sz="1400" kern="1200" dirty="0" smtClean="0"/>
            <a:t> in </a:t>
          </a:r>
          <a:r>
            <a:rPr lang="es-ES" sz="1400" kern="1200" dirty="0" err="1" smtClean="0"/>
            <a:t>infrastructure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for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donation</a:t>
          </a:r>
          <a:r>
            <a:rPr lang="es-ES" sz="1400" kern="1200" dirty="0" smtClean="0"/>
            <a:t> and </a:t>
          </a:r>
          <a:r>
            <a:rPr lang="es-ES" sz="1400" kern="1200" dirty="0" err="1" smtClean="0"/>
            <a:t>development</a:t>
          </a:r>
          <a:r>
            <a:rPr lang="es-ES" sz="1400" kern="1200" dirty="0" smtClean="0"/>
            <a:t> of SBT</a:t>
          </a:r>
          <a:endParaRPr lang="es-ES" sz="1400" kern="1200" dirty="0"/>
        </a:p>
      </dsp:txBody>
      <dsp:txXfrm>
        <a:off x="458815" y="1691206"/>
        <a:ext cx="1140269" cy="1140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28B58-4C1A-4581-AED0-4F55A54B3396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D5060-EB3F-4998-B87D-35AFCBF5AD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1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083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993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1D859-4395-4082-934B-3D18334C9D36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62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1D859-4395-4082-934B-3D18334C9D36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59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E,loxperts</a:t>
            </a:r>
            <a:r>
              <a:rPr lang="es-ES" dirty="0" smtClean="0"/>
              <a:t> </a:t>
            </a:r>
            <a:r>
              <a:rPr lang="es-ES" dirty="0" err="1" smtClean="0"/>
              <a:t>conveyed</a:t>
            </a:r>
            <a:r>
              <a:rPr lang="es-ES" dirty="0" smtClean="0"/>
              <a:t> and </a:t>
            </a:r>
            <a:r>
              <a:rPr lang="es-ES" dirty="0" err="1" smtClean="0"/>
              <a:t>assigned</a:t>
            </a:r>
            <a:r>
              <a:rPr lang="es-ES" dirty="0" smtClean="0"/>
              <a:t> </a:t>
            </a:r>
            <a:r>
              <a:rPr lang="es-ES" dirty="0" err="1" smtClean="0"/>
              <a:t>four</a:t>
            </a:r>
            <a:r>
              <a:rPr lang="es-ES" dirty="0" smtClean="0"/>
              <a:t> </a:t>
            </a:r>
            <a:r>
              <a:rPr lang="es-ES" dirty="0" err="1" smtClean="0"/>
              <a:t>diffetent</a:t>
            </a:r>
            <a:r>
              <a:rPr lang="es-ES" dirty="0" smtClean="0"/>
              <a:t>  WORKING GROUPS</a:t>
            </a:r>
          </a:p>
          <a:p>
            <a:r>
              <a:rPr lang="es-ES" dirty="0" smtClean="0"/>
              <a:t>Describe and </a:t>
            </a:r>
            <a:r>
              <a:rPr lang="es-ES" dirty="0" err="1" smtClean="0"/>
              <a:t>document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preselected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challenges</a:t>
            </a:r>
            <a:endParaRPr lang="es-ES" baseline="0" dirty="0" smtClean="0"/>
          </a:p>
          <a:p>
            <a:r>
              <a:rPr lang="es-ES" baseline="0" dirty="0" err="1" smtClean="0"/>
              <a:t>Analyse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programs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initiatives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success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addressing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challenges</a:t>
            </a:r>
            <a:endParaRPr lang="es-ES" baseline="0" dirty="0" smtClean="0"/>
          </a:p>
          <a:p>
            <a:r>
              <a:rPr lang="es-ES" baseline="0" dirty="0" err="1" smtClean="0"/>
              <a:t>Identify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priority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governments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international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organizations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NGOs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975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E,loxperts</a:t>
            </a:r>
            <a:r>
              <a:rPr lang="es-ES" dirty="0" smtClean="0"/>
              <a:t> </a:t>
            </a:r>
            <a:r>
              <a:rPr lang="es-ES" dirty="0" err="1" smtClean="0"/>
              <a:t>conveyed</a:t>
            </a:r>
            <a:r>
              <a:rPr lang="es-ES" dirty="0" smtClean="0"/>
              <a:t> and </a:t>
            </a:r>
            <a:r>
              <a:rPr lang="es-ES" dirty="0" err="1" smtClean="0"/>
              <a:t>assigned</a:t>
            </a:r>
            <a:r>
              <a:rPr lang="es-ES" dirty="0" smtClean="0"/>
              <a:t> </a:t>
            </a:r>
            <a:r>
              <a:rPr lang="es-ES" dirty="0" err="1" smtClean="0"/>
              <a:t>four</a:t>
            </a:r>
            <a:r>
              <a:rPr lang="es-ES" dirty="0" smtClean="0"/>
              <a:t> </a:t>
            </a:r>
            <a:r>
              <a:rPr lang="es-ES" dirty="0" err="1" smtClean="0"/>
              <a:t>diffetent</a:t>
            </a:r>
            <a:r>
              <a:rPr lang="es-ES" dirty="0" smtClean="0"/>
              <a:t>  WORKING GROUPS</a:t>
            </a:r>
          </a:p>
          <a:p>
            <a:r>
              <a:rPr lang="es-ES" dirty="0" smtClean="0"/>
              <a:t>Describe and </a:t>
            </a:r>
            <a:r>
              <a:rPr lang="es-ES" dirty="0" err="1" smtClean="0"/>
              <a:t>document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preselected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challenges</a:t>
            </a:r>
            <a:endParaRPr lang="es-ES" baseline="0" dirty="0" smtClean="0"/>
          </a:p>
          <a:p>
            <a:r>
              <a:rPr lang="es-ES" baseline="0" dirty="0" err="1" smtClean="0"/>
              <a:t>Analyse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programs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initiatives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success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addressing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challenges</a:t>
            </a:r>
            <a:endParaRPr lang="es-ES" baseline="0" dirty="0" smtClean="0"/>
          </a:p>
          <a:p>
            <a:r>
              <a:rPr lang="es-ES" baseline="0" dirty="0" err="1" smtClean="0"/>
              <a:t>Identify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priority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governments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international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organizations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NGOs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97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915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Charo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>
                <a:solidFill>
                  <a:prstClr val="black"/>
                </a:solidFill>
              </a:rPr>
              <a:pPr/>
              <a:t>31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72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Charo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>
                <a:solidFill>
                  <a:prstClr val="black"/>
                </a:solidFill>
              </a:rPr>
              <a:pPr/>
              <a:t>32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3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287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059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05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53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59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D5060-EB3F-4998-B87D-35AFCBF5AD7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30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BDCEB-FCEB-4206-BA38-706376068CB0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1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1D859-4395-4082-934B-3D18334C9D36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5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1D859-4395-4082-934B-3D18334C9D36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9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90"/>
            <a:ext cx="2743200" cy="438785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90"/>
            <a:ext cx="8026400" cy="4387851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600B8D-D14C-4E68-903A-3A7755CE1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FFE0669-D23A-4F6E-91E3-C4814CA4E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CEB235-E163-423C-84DA-6597E699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828EB40-1138-48E2-AF91-43DF1773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1BBE64-3B94-478A-B6C4-CFCCAEA5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46CB57-27CD-45A5-935A-1FE3AD4C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BE2D085-9BFF-4F82-9706-A08579BA0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41FD8F9-8A6D-4283-970F-0923D60D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870C0BB-7988-4E61-A906-E9907C5A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DBCB953-2812-4C13-A44E-96D4489F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33C161-D349-4B3C-B689-3AAC314B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8E3F18-A329-4693-B230-64B359858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3AA188C-77CB-41AA-A46A-0B797DDF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235B85-2050-461A-A65B-82FED02DC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5076BB-4DE1-4D6F-9A41-E237845B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C5C937-E060-44B0-836F-6636427C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1E73CFA-D787-4024-848E-15B71EE4E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D003119-1C3E-4A28-98E6-2CD4E864E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2D31BAC-F8EF-4BF8-A8E1-BE4150FC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95AA016-1477-4DF0-ADF4-C77C7E5D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1C21CE9-F4CC-4809-9209-4DDB7783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9F2713-90D9-4787-B42A-6F5A6BFF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A00DD99-B854-4866-AF3A-679A234BA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72D6587-A18C-4724-9091-D67FDDF3C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C9CF564-A105-4C54-94AC-D4F3BA833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13CA436-ABD0-4698-B0CB-8576F1239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6DCB7DF-5FDE-4912-85C4-AA043F7DC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EC814F0-6552-4822-803C-359CC558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70859AA-A58C-4DF9-B700-B55CA087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83E1A4-7DA7-46F3-B3FF-190486E01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AD07538-B925-426E-A736-0D6A0588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245D8B0-997C-4408-B238-4927E730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C548703-CCBF-45CA-8211-16432CE9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2174E83-48F1-4122-BDDC-DCAF0465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0CFCD32-B76D-4EC4-936B-1EB3AD1B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DD5A579-8FFE-48C1-9F18-30DAE93A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E4702B-557C-4182-B1AD-35FAB7AE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083021A-B5F8-4560-960C-903B0B7BF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4420D6F-E96B-4889-AB48-8DF06F020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47574E6-43CA-48A3-BF0F-BE93B951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743C30C-7C86-42E0-A1FD-A210288F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60B29A8-6292-4631-9A1E-8472A118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4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067EAB-9E10-400C-A9E8-CE768D68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12450A5-E351-44F9-B49F-35F450888E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34C8724-8AC8-495E-B5E7-341BF3DB9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1D72B25-AA31-48C2-8D92-9B0BE3CB9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5FCB5B9-0C44-4CFA-9DF3-B052A99B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AED22C5-A53E-4566-B150-4B9352C6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CB420-5C58-45B0-8BC4-D1E3F8AA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DDBE35D-A4EB-4417-AEF8-E9214460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D4AFC8-9883-4968-B206-A10194F1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D48E271-F7DC-4079-B441-FCEC919E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F211B09-52A2-4CEF-82AE-D5F336EA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FE7C66C-14C7-44FD-9956-C3F581BBAC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9A31FC6-BBE5-452B-A91B-316087A79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0C4A643-7FAD-457D-A863-4FDE59B3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0AAA998-E4EF-49B2-BB98-745305E9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715818C-E7FD-4219-9140-748D980F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200165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200165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6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1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5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E5F575A-AA1E-9B44-B178-984FA7C619C0}" type="datetimeFigureOut">
              <a:rPr lang="es-E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457189">
                <a:defRPr/>
              </a:pPr>
              <a:t>11/11/2024</a:t>
            </a:fld>
            <a:endParaRPr lang="es-E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es-E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70A7D1A1-F277-5C4E-BFC1-E905F757B192}" type="slidenum">
              <a:rPr lang="es-E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457189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50023EE-A9D3-4859-AA20-492EDC80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2EEC79-B5E7-44ED-A524-62166BD07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9735250-0092-4E02-BCCC-3CF2E2B06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7D60-9A29-4208-8701-6F1E335BD9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49022B3-4558-433E-95F8-55EF7C5BB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9BA241A-F628-41DA-8259-C36DFA125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54170-72F9-4B09-A73B-2F45CF6E3A47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8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diagramDrawing" Target="../diagrams/drawing2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48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diagramDrawing" Target="../diagrams/drawing5.xml"/><Relationship Id="rId5" Type="http://schemas.openxmlformats.org/officeDocument/2006/relationships/image" Target="../media/image50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49.png"/><Relationship Id="rId9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48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diagramDrawing" Target="../diagrams/drawing6.xml"/><Relationship Id="rId5" Type="http://schemas.openxmlformats.org/officeDocument/2006/relationships/image" Target="../media/image50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49.png"/><Relationship Id="rId9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microsoft.com/office/2007/relationships/hdphoto" Target="../media/hdphoto2.wdp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microsoft.com/office/2007/relationships/hdphoto" Target="../media/hdphoto2.wdp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11" Type="http://schemas.openxmlformats.org/officeDocument/2006/relationships/image" Target="../media/image6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22347"/>
            <a:ext cx="12216680" cy="683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1678E71-D2AE-134D-BDC7-0AC9BEC889F2}"/>
              </a:ext>
            </a:extLst>
          </p:cNvPr>
          <p:cNvSpPr txBox="1">
            <a:spLocks/>
          </p:cNvSpPr>
          <p:nvPr/>
        </p:nvSpPr>
        <p:spPr>
          <a:xfrm>
            <a:off x="0" y="1916832"/>
            <a:ext cx="12192000" cy="7647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T Walsheim Medium"/>
              <a:ea typeface="+mn-ea"/>
              <a:cs typeface="+mn-cs"/>
            </a:endParaRPr>
          </a:p>
        </p:txBody>
      </p:sp>
      <p:pic>
        <p:nvPicPr>
          <p:cNvPr id="4" name="Imagen 6" descr="MSAON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6"/>
          <a:stretch/>
        </p:blipFill>
        <p:spPr>
          <a:xfrm>
            <a:off x="256393" y="2105190"/>
            <a:ext cx="1499351" cy="488991"/>
          </a:xfrm>
          <a:prstGeom prst="rect">
            <a:avLst/>
          </a:prstGeom>
        </p:spPr>
      </p:pic>
      <p:pic>
        <p:nvPicPr>
          <p:cNvPr id="5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41" y="2074946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447114" y="2100351"/>
            <a:ext cx="8155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dirty="0" smtClean="0">
                <a:solidFill>
                  <a:schemeClr val="bg1"/>
                </a:solidFill>
                <a:latin typeface="GT Walsheim black"/>
                <a:cs typeface="Arial" pitchFamily="34" charset="0"/>
              </a:rPr>
              <a:t>CONSIDERATION OF RISK-BENEFIT OF MPHO</a:t>
            </a:r>
            <a:endParaRPr lang="es-ES" sz="2800" b="1" dirty="0">
              <a:solidFill>
                <a:schemeClr val="bg1"/>
              </a:solidFill>
              <a:latin typeface="GT Walsheim black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228017" y="2996952"/>
            <a:ext cx="9304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  <a:cs typeface="Arial" pitchFamily="34" charset="0"/>
              </a:rPr>
              <a:t>THE VIEW OF A NATIONAL COMPETENT AUTHORITY</a:t>
            </a:r>
            <a:endParaRPr lang="es-ES" sz="2800" b="1" dirty="0">
              <a:solidFill>
                <a:schemeClr val="bg2">
                  <a:lumMod val="25000"/>
                </a:schemeClr>
              </a:solidFill>
              <a:latin typeface="GT Walsheim black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927657" y="4005076"/>
            <a:ext cx="5693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  <a:cs typeface="Arial" pitchFamily="34" charset="0"/>
              </a:rPr>
              <a:t>Dolores Hernández-Maraver MD, PhD</a:t>
            </a:r>
          </a:p>
        </p:txBody>
      </p:sp>
    </p:spTree>
    <p:extLst>
      <p:ext uri="{BB962C8B-B14F-4D97-AF65-F5344CB8AC3E}">
        <p14:creationId xmlns:p14="http://schemas.microsoft.com/office/powerpoint/2010/main" val="36096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>
              <a:solidFill>
                <a:prstClr val="black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0A83D71-188F-409E-B77F-332ABE5E6AB5}"/>
              </a:ext>
            </a:extLst>
          </p:cNvPr>
          <p:cNvSpPr/>
          <p:nvPr/>
        </p:nvSpPr>
        <p:spPr>
          <a:xfrm>
            <a:off x="206035" y="1156279"/>
            <a:ext cx="5430416" cy="5365102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74BCFB3-B536-4602-8190-D1C8459F26BA}"/>
              </a:ext>
            </a:extLst>
          </p:cNvPr>
          <p:cNvSpPr/>
          <p:nvPr/>
        </p:nvSpPr>
        <p:spPr>
          <a:xfrm>
            <a:off x="6419984" y="1159383"/>
            <a:ext cx="5430416" cy="5365102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BBB556C-DB8C-438A-A906-F8231B3C7802}"/>
              </a:ext>
            </a:extLst>
          </p:cNvPr>
          <p:cNvSpPr txBox="1"/>
          <p:nvPr/>
        </p:nvSpPr>
        <p:spPr>
          <a:xfrm>
            <a:off x="1436114" y="2846517"/>
            <a:ext cx="2591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22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PATIENT ACCESS</a:t>
            </a:r>
            <a:endParaRPr lang="es-ES" sz="2200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ABD2039-8079-457C-9B51-7A97497E883F}"/>
              </a:ext>
            </a:extLst>
          </p:cNvPr>
          <p:cNvSpPr txBox="1"/>
          <p:nvPr/>
        </p:nvSpPr>
        <p:spPr>
          <a:xfrm>
            <a:off x="480061" y="3471835"/>
            <a:ext cx="4147649" cy="286232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Not commercialized</a:t>
            </a:r>
          </a:p>
          <a:p>
            <a:endParaRPr lang="en-US" sz="2000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Incorporated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into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healthcare practice as a therapeutic procedure in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centers authorized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by competent authorities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after their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quality and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safety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(and efficacy)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have been appropriately assessed </a:t>
            </a:r>
            <a:endParaRPr lang="es-ES" sz="2000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2073695-A768-4337-B727-32932A9483DD}"/>
              </a:ext>
            </a:extLst>
          </p:cNvPr>
          <p:cNvSpPr txBox="1"/>
          <p:nvPr/>
        </p:nvSpPr>
        <p:spPr>
          <a:xfrm>
            <a:off x="8183434" y="2917731"/>
            <a:ext cx="2591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22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PATIENT ACCESS</a:t>
            </a:r>
            <a:endParaRPr lang="es-ES" sz="2200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7EE19EE-BE55-4E44-97BB-83804A05D4DA}"/>
              </a:ext>
            </a:extLst>
          </p:cNvPr>
          <p:cNvSpPr txBox="1"/>
          <p:nvPr/>
        </p:nvSpPr>
        <p:spPr>
          <a:xfrm>
            <a:off x="7395673" y="3694384"/>
            <a:ext cx="4264795" cy="286232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Medicinal product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: authorization of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commercialization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(possible hospital exemption)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Medical device: commercialization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that requires European Certificate of Conformity (CE)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914400" y="263481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SOHO-BASED THERAPIES</a:t>
            </a:r>
            <a:endParaRPr lang="es-ES" sz="2400" b="1" dirty="0">
              <a:solidFill>
                <a:prstClr val="white"/>
              </a:solidFill>
              <a:latin typeface="Ogg Roman"/>
              <a:cs typeface="Cairo" panose="00000500000000000000" pitchFamily="2" charset="-78"/>
            </a:endParaRPr>
          </a:p>
        </p:txBody>
      </p:sp>
      <p:sp>
        <p:nvSpPr>
          <p:cNvPr id="22" name="5 Rectángulo"/>
          <p:cNvSpPr/>
          <p:nvPr/>
        </p:nvSpPr>
        <p:spPr>
          <a:xfrm>
            <a:off x="6486797" y="1292383"/>
            <a:ext cx="2160240" cy="108012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Medicinal </a:t>
            </a:r>
            <a:r>
              <a:rPr lang="es-ES" sz="20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product</a:t>
            </a:r>
            <a:endParaRPr lang="es-ES" sz="20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23" name="6 Rectángulo"/>
          <p:cNvSpPr/>
          <p:nvPr/>
        </p:nvSpPr>
        <p:spPr>
          <a:xfrm>
            <a:off x="480061" y="1265888"/>
            <a:ext cx="4942130" cy="108012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SoHO </a:t>
            </a:r>
            <a:r>
              <a:rPr lang="es-ES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Transplants</a:t>
            </a:r>
            <a:r>
              <a:rPr lang="es-ES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/ Human </a:t>
            </a:r>
            <a:r>
              <a:rPr lang="es-ES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application</a:t>
            </a:r>
            <a:endParaRPr lang="es-ES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25" name="5 Rectángulo">
            <a:extLst>
              <a:ext uri="{FF2B5EF4-FFF2-40B4-BE49-F238E27FC236}">
                <a16:creationId xmlns:a16="http://schemas.microsoft.com/office/drawing/2014/main" xmlns="" id="{E567CFC0-125F-4252-A719-3F543404728A}"/>
              </a:ext>
            </a:extLst>
          </p:cNvPr>
          <p:cNvSpPr/>
          <p:nvPr/>
        </p:nvSpPr>
        <p:spPr>
          <a:xfrm>
            <a:off x="9500227" y="1298404"/>
            <a:ext cx="2160240" cy="108012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Medical </a:t>
            </a:r>
          </a:p>
          <a:p>
            <a:pPr algn="ctr">
              <a:defRPr/>
            </a:pPr>
            <a:r>
              <a:rPr lang="es-ES" sz="20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Device</a:t>
            </a:r>
            <a:endParaRPr lang="es-ES" sz="20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820007" y="-4035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 </a:t>
            </a:r>
            <a:endParaRPr lang="es-ES" sz="36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4" t="28351" r="36065" b="27166"/>
          <a:stretch/>
        </p:blipFill>
        <p:spPr>
          <a:xfrm>
            <a:off x="4512049" y="2773185"/>
            <a:ext cx="3207895" cy="337278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991108" y="6526908"/>
            <a:ext cx="4081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Cuende N, et al.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Stem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Cell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(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submitted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for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publication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)</a:t>
            </a:r>
            <a:endParaRPr lang="es-ES" sz="1200" b="1" i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>
              <a:solidFill>
                <a:prstClr val="black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14400" y="263481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s-ES" sz="2400" b="1" dirty="0" err="1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Innovation</a:t>
            </a: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: </a:t>
            </a:r>
            <a:r>
              <a:rPr lang="es-ES" sz="2400" b="1" dirty="0" err="1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before</a:t>
            </a: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  </a:t>
            </a:r>
            <a:r>
              <a:rPr lang="es-ES" sz="2400" b="1" dirty="0" err="1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the</a:t>
            </a: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 </a:t>
            </a:r>
            <a:r>
              <a:rPr lang="es-ES" sz="2400" b="1" dirty="0" err="1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SoHO</a:t>
            </a: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 </a:t>
            </a:r>
            <a:r>
              <a:rPr lang="es-ES" sz="2400" b="1" dirty="0" err="1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Regulation</a:t>
            </a: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……</a:t>
            </a:r>
            <a:endParaRPr lang="es-ES" sz="2400" b="1" dirty="0">
              <a:solidFill>
                <a:prstClr val="white"/>
              </a:solidFill>
              <a:latin typeface="Ogg Roman"/>
              <a:cs typeface="Cairo" panose="00000500000000000000" pitchFamily="2" charset="-7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387089641"/>
              </p:ext>
            </p:extLst>
          </p:nvPr>
        </p:nvGraphicFramePr>
        <p:xfrm>
          <a:off x="2032000" y="1844824"/>
          <a:ext cx="713069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1 Flecha izquierda y arriba"/>
          <p:cNvSpPr/>
          <p:nvPr/>
        </p:nvSpPr>
        <p:spPr>
          <a:xfrm>
            <a:off x="4628440" y="4077072"/>
            <a:ext cx="1224136" cy="1152128"/>
          </a:xfrm>
          <a:prstGeom prst="leftUp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izquierda y arriba"/>
          <p:cNvSpPr/>
          <p:nvPr/>
        </p:nvSpPr>
        <p:spPr>
          <a:xfrm>
            <a:off x="5951984" y="4077072"/>
            <a:ext cx="2634644" cy="1152128"/>
          </a:xfrm>
          <a:prstGeom prst="leftUp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27448" y="970349"/>
            <a:ext cx="964907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At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the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EU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level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,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where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could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developers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request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advice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for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SoHO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products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regulatory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status? 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4" name="Rectángulo 6"/>
          <p:cNvSpPr/>
          <p:nvPr/>
        </p:nvSpPr>
        <p:spPr>
          <a:xfrm>
            <a:off x="914400" y="6454434"/>
            <a:ext cx="3119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*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Under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discussion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.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Pharma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Regulation</a:t>
            </a:r>
            <a:endParaRPr lang="es-ES" sz="1200" b="1" i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3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>
              <a:solidFill>
                <a:prstClr val="black"/>
              </a:solidFill>
            </a:endParaRPr>
          </a:p>
        </p:txBody>
      </p:sp>
      <p:pic>
        <p:nvPicPr>
          <p:cNvPr id="1026" name="Picture 2" descr="The Potential Of Bone Marrow Mononuclear Cells (BMMC) | Kosheeka">
            <a:extLst>
              <a:ext uri="{FF2B5EF4-FFF2-40B4-BE49-F238E27FC236}">
                <a16:creationId xmlns:a16="http://schemas.microsoft.com/office/drawing/2014/main" xmlns="" id="{2F6E58A2-FE97-4A62-892F-22D68FA1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9" y="987177"/>
            <a:ext cx="3020463" cy="15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DCEC425-E7FB-42EA-A574-36C23191B58B}"/>
              </a:ext>
            </a:extLst>
          </p:cNvPr>
          <p:cNvSpPr txBox="1"/>
          <p:nvPr/>
        </p:nvSpPr>
        <p:spPr>
          <a:xfrm>
            <a:off x="3447281" y="1050610"/>
            <a:ext cx="8533231" cy="107721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Fraction of the bone marrow rich in </a:t>
            </a:r>
            <a:r>
              <a:rPr lang="en-US" sz="1600" b="1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hematopoietic stem cells </a:t>
            </a:r>
            <a:r>
              <a:rPr lang="en-US" sz="1600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and stem cells of different types, including </a:t>
            </a:r>
            <a:r>
              <a:rPr lang="en-US" sz="1600" b="1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endothelial stem cells </a:t>
            </a:r>
            <a:r>
              <a:rPr lang="en-US" sz="1600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that are involved in </a:t>
            </a:r>
            <a:r>
              <a:rPr lang="en-US" sz="1600" dirty="0" err="1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neovasculogenesis</a:t>
            </a:r>
            <a:r>
              <a:rPr lang="en-US" sz="1600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 in the adult. It is obtained through a procedure of cellular separation using closed automatized equipment, that is considered a </a:t>
            </a:r>
            <a:r>
              <a:rPr lang="en-US" sz="1600" b="1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non-substantial manipulation</a:t>
            </a:r>
            <a:r>
              <a:rPr lang="en-US" sz="1600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. </a:t>
            </a:r>
            <a:endParaRPr lang="en-US" sz="1600" dirty="0">
              <a:solidFill>
                <a:schemeClr val="bg1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6427F42-C5CA-450B-A414-C75BAF862ED7}"/>
              </a:ext>
            </a:extLst>
          </p:cNvPr>
          <p:cNvSpPr txBox="1"/>
          <p:nvPr/>
        </p:nvSpPr>
        <p:spPr>
          <a:xfrm>
            <a:off x="5137451" y="2386065"/>
            <a:ext cx="2333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CLINICAL USE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A490CE4-751F-4920-95EC-2C64306D70FE}"/>
              </a:ext>
            </a:extLst>
          </p:cNvPr>
          <p:cNvSpPr txBox="1"/>
          <p:nvPr/>
        </p:nvSpPr>
        <p:spPr>
          <a:xfrm>
            <a:off x="365103" y="3253606"/>
            <a:ext cx="5451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Treatment of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hemato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-oncological diseases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that require an allogenic HSC when there is an ABO incompatibility between donor and recipient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EC0B44C-5338-4286-89DF-0D7888E66BED}"/>
              </a:ext>
            </a:extLst>
          </p:cNvPr>
          <p:cNvSpPr txBox="1"/>
          <p:nvPr/>
        </p:nvSpPr>
        <p:spPr>
          <a:xfrm>
            <a:off x="6640649" y="3290385"/>
            <a:ext cx="5475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Treatment of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non hematological diseases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(e.g. ischemic diseases as a critical ischemia of the lower limbs to avoid amputation)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7FBF6FE-70EB-4EF8-8742-EDD9CC118068}"/>
              </a:ext>
            </a:extLst>
          </p:cNvPr>
          <p:cNvSpPr txBox="1"/>
          <p:nvPr/>
        </p:nvSpPr>
        <p:spPr>
          <a:xfrm>
            <a:off x="665671" y="4322558"/>
            <a:ext cx="3666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Allogenic treatment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Immunocompromised patient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Administered by a central route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F358A1A0-DDF1-4420-861E-39F1EBF768F2}"/>
              </a:ext>
            </a:extLst>
          </p:cNvPr>
          <p:cNvSpPr txBox="1"/>
          <p:nvPr/>
        </p:nvSpPr>
        <p:spPr>
          <a:xfrm>
            <a:off x="6925541" y="4328287"/>
            <a:ext cx="4974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Autologous treatment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Immunocompetent patient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Administered by a peripheral route or locally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B4C9A14F-39F7-464E-954B-7E40A9E382D4}"/>
              </a:ext>
            </a:extLst>
          </p:cNvPr>
          <p:cNvSpPr txBox="1"/>
          <p:nvPr/>
        </p:nvSpPr>
        <p:spPr>
          <a:xfrm>
            <a:off x="87471" y="5489760"/>
            <a:ext cx="5109156" cy="92333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GT Walsheim Medium"/>
                <a:cs typeface="Cairo" panose="00000500000000000000" pitchFamily="2" charset="-78"/>
              </a:rPr>
              <a:t>HIGHER RISK PATIENT (immunocompromised)</a:t>
            </a:r>
          </a:p>
          <a:p>
            <a:pPr>
              <a:defRPr/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GT Walsheim Medium"/>
                <a:cs typeface="Cairo" panose="00000500000000000000" pitchFamily="2" charset="-78"/>
              </a:rPr>
              <a:t>HIGHER RISK PRODUCT (ALLOGENIC)</a:t>
            </a:r>
          </a:p>
          <a:p>
            <a:pPr>
              <a:defRPr/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GT Walsheim Medium"/>
                <a:cs typeface="Cairo" panose="00000500000000000000" pitchFamily="2" charset="-78"/>
              </a:rPr>
              <a:t>HIGHER RISK ADMINISTRATION ROUTE</a:t>
            </a:r>
            <a:endParaRPr lang="en-US" dirty="0">
              <a:solidFill>
                <a:prstClr val="white">
                  <a:lumMod val="95000"/>
                </a:prst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F37C2F1E-7A8D-464D-A2C5-356FBB8BE79E}"/>
              </a:ext>
            </a:extLst>
          </p:cNvPr>
          <p:cNvSpPr txBox="1"/>
          <p:nvPr/>
        </p:nvSpPr>
        <p:spPr>
          <a:xfrm>
            <a:off x="6790617" y="5489760"/>
            <a:ext cx="4941347" cy="923330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LOWER RISK PATIENT (immunocompetent)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LOWER RISK PRODUCT (AUTOLOGOUS)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LOWER RISK ADMINISTRATION ROUTE</a:t>
            </a:r>
            <a:endParaRPr lang="en-US" dirty="0">
              <a:solidFill>
                <a:schemeClr val="bg1"/>
              </a:solidFill>
              <a:latin typeface="GT Walsheim Medium"/>
              <a:cs typeface="Cairo" panose="00000500000000000000" pitchFamily="2" charset="-78"/>
            </a:endParaRPr>
          </a:p>
        </p:txBody>
      </p:sp>
      <p:cxnSp>
        <p:nvCxnSpPr>
          <p:cNvPr id="38" name="Conector: angular 37">
            <a:extLst>
              <a:ext uri="{FF2B5EF4-FFF2-40B4-BE49-F238E27FC236}">
                <a16:creationId xmlns:a16="http://schemas.microsoft.com/office/drawing/2014/main" xmlns="" id="{565661E6-0401-4A84-90A3-037CD2CEE882}"/>
              </a:ext>
            </a:extLst>
          </p:cNvPr>
          <p:cNvCxnSpPr>
            <a:stCxn id="7" idx="3"/>
            <a:endCxn id="12" idx="0"/>
          </p:cNvCxnSpPr>
          <p:nvPr/>
        </p:nvCxnSpPr>
        <p:spPr>
          <a:xfrm>
            <a:off x="7470975" y="2616898"/>
            <a:ext cx="1907254" cy="673487"/>
          </a:xfrm>
          <a:prstGeom prst="bentConnector2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xmlns="" id="{5B223625-7620-4E97-B57E-F87EBFCD6668}"/>
              </a:ext>
            </a:extLst>
          </p:cNvPr>
          <p:cNvCxnSpPr>
            <a:stCxn id="7" idx="1"/>
            <a:endCxn id="10" idx="0"/>
          </p:cNvCxnSpPr>
          <p:nvPr/>
        </p:nvCxnSpPr>
        <p:spPr>
          <a:xfrm rot="10800000" flipV="1">
            <a:off x="3090645" y="2616898"/>
            <a:ext cx="2046806" cy="636708"/>
          </a:xfrm>
          <a:prstGeom prst="bentConnector2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1"/>
          <p:cNvSpPr txBox="1">
            <a:spLocks/>
          </p:cNvSpPr>
          <p:nvPr/>
        </p:nvSpPr>
        <p:spPr>
          <a:xfrm>
            <a:off x="923215" y="229187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AN EXAMPLE: BONE MARROW MONONUCLEAR CELL FRACTION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265919" y="6481938"/>
            <a:ext cx="4586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Cuende N, et al. </a:t>
            </a:r>
            <a:r>
              <a:rPr lang="en-US" sz="14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Haematologica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2013; 98(3): 323-324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6427F42-C5CA-450B-A414-C75BAF862ED7}"/>
              </a:ext>
            </a:extLst>
          </p:cNvPr>
          <p:cNvSpPr txBox="1"/>
          <p:nvPr/>
        </p:nvSpPr>
        <p:spPr>
          <a:xfrm>
            <a:off x="3996505" y="1085518"/>
            <a:ext cx="444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REGULATORY FRAMEWORK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A490CE4-751F-4920-95EC-2C64306D70FE}"/>
              </a:ext>
            </a:extLst>
          </p:cNvPr>
          <p:cNvSpPr txBox="1"/>
          <p:nvPr/>
        </p:nvSpPr>
        <p:spPr>
          <a:xfrm>
            <a:off x="365103" y="1878750"/>
            <a:ext cx="573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Treatment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hemato-oncological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diseases</a:t>
            </a:r>
            <a:endParaRPr lang="es-ES" b="1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algn="ctr"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HIGHER RISK TREATMENT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EC0B44C-5338-4286-89DF-0D7888E66BED}"/>
              </a:ext>
            </a:extLst>
          </p:cNvPr>
          <p:cNvSpPr txBox="1"/>
          <p:nvPr/>
        </p:nvSpPr>
        <p:spPr>
          <a:xfrm>
            <a:off x="6494585" y="1878750"/>
            <a:ext cx="561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Treatment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non-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hematological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diseases</a:t>
            </a:r>
            <a:endParaRPr lang="es-ES" b="1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algn="ctr"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LOWER RISK TREATMENT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B4C9A14F-39F7-464E-954B-7E40A9E382D4}"/>
              </a:ext>
            </a:extLst>
          </p:cNvPr>
          <p:cNvSpPr txBox="1"/>
          <p:nvPr/>
        </p:nvSpPr>
        <p:spPr>
          <a:xfrm>
            <a:off x="1722749" y="2587326"/>
            <a:ext cx="2438647" cy="40011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TRANSPLANT</a:t>
            </a:r>
            <a:endParaRPr lang="es-ES" sz="20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cxnSp>
        <p:nvCxnSpPr>
          <p:cNvPr id="38" name="Conector: angular 37">
            <a:extLst>
              <a:ext uri="{FF2B5EF4-FFF2-40B4-BE49-F238E27FC236}">
                <a16:creationId xmlns:a16="http://schemas.microsoft.com/office/drawing/2014/main" xmlns="" id="{565661E6-0401-4A84-90A3-037CD2CEE882}"/>
              </a:ext>
            </a:extLst>
          </p:cNvPr>
          <p:cNvCxnSpPr>
            <a:stCxn id="7" idx="3"/>
            <a:endCxn id="12" idx="0"/>
          </p:cNvCxnSpPr>
          <p:nvPr/>
        </p:nvCxnSpPr>
        <p:spPr>
          <a:xfrm>
            <a:off x="8439472" y="1316351"/>
            <a:ext cx="861831" cy="562399"/>
          </a:xfrm>
          <a:prstGeom prst="bentConnector2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xmlns="" id="{5B223625-7620-4E97-B57E-F87EBFCD6668}"/>
              </a:ext>
            </a:extLst>
          </p:cNvPr>
          <p:cNvCxnSpPr>
            <a:stCxn id="7" idx="1"/>
          </p:cNvCxnSpPr>
          <p:nvPr/>
        </p:nvCxnSpPr>
        <p:spPr>
          <a:xfrm rot="10800000" flipV="1">
            <a:off x="2831991" y="1316351"/>
            <a:ext cx="1164515" cy="562392"/>
          </a:xfrm>
          <a:prstGeom prst="bentConnector3">
            <a:avLst>
              <a:gd name="adj1" fmla="val 50000"/>
            </a:avLst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28D8F90-24EA-4203-B410-67FE6B92BCAE}"/>
              </a:ext>
            </a:extLst>
          </p:cNvPr>
          <p:cNvSpPr txBox="1"/>
          <p:nvPr/>
        </p:nvSpPr>
        <p:spPr>
          <a:xfrm>
            <a:off x="6914728" y="3443200"/>
            <a:ext cx="4810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According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to CAT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advice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because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it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is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considered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that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cells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are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used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for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 non-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essential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function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.</a:t>
            </a:r>
            <a:endParaRPr lang="es-E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algn="ctr"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algn="ctr">
              <a:defRPr/>
            </a:pP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Highly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questionable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from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scientific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point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view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and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with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relevant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consequences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from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an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economical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organizational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and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ethical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perspective</a:t>
            </a:r>
            <a:endParaRPr lang="es-E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FAC53474-ECE4-42C9-9FD3-A076379A5CEF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5578181" y="4017698"/>
            <a:ext cx="1336547" cy="70670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E12A276-80DF-4C24-91B3-F1AB69F8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79" y="3138594"/>
            <a:ext cx="5040000" cy="17582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AE5DE3D-7307-4FCB-BB61-48ACB083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79" y="4959060"/>
            <a:ext cx="5040000" cy="1584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99298FB9-2B9D-4216-B9CA-B7781CC03609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5578181" y="4724400"/>
            <a:ext cx="1336547" cy="1027124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7265919" y="6481938"/>
            <a:ext cx="4586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Cuende N, et al. </a:t>
            </a:r>
            <a:r>
              <a:rPr lang="es-ES" sz="14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Haematologica</a:t>
            </a:r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2013; 98(3</a:t>
            </a:r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): 323-324</a:t>
            </a:r>
            <a:endParaRPr lang="es-ES" sz="1400" b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923215" y="229187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AN EXAMPLE: BONE MARROW MONONUCLEAR CELL FRACTION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4C9A14F-39F7-464E-954B-7E40A9E382D4}"/>
              </a:ext>
            </a:extLst>
          </p:cNvPr>
          <p:cNvSpPr txBox="1"/>
          <p:nvPr/>
        </p:nvSpPr>
        <p:spPr>
          <a:xfrm>
            <a:off x="7976145" y="2572151"/>
            <a:ext cx="2438647" cy="40011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ATMP</a:t>
            </a:r>
            <a:endParaRPr lang="es-ES" sz="20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5" y="-6350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xmlns="" id="{9AE601AC-AB17-4D13-9459-486C064A360B}"/>
              </a:ext>
            </a:extLst>
          </p:cNvPr>
          <p:cNvSpPr txBox="1"/>
          <p:nvPr/>
        </p:nvSpPr>
        <p:spPr>
          <a:xfrm>
            <a:off x="848933" y="1703964"/>
            <a:ext cx="11121095" cy="3108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Risk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violation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of fundamental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ethical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principles</a:t>
            </a:r>
            <a:endParaRPr lang="es-ES" sz="2800" b="1" dirty="0" smtClean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s-ES" sz="28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>
              <a:defRPr/>
            </a:pP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Risk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increasing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costs</a:t>
            </a:r>
            <a:endParaRPr lang="es-ES" sz="28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s-ES" sz="28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>
              <a:defRPr/>
            </a:pP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Risks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for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the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sustainability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health-care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systems</a:t>
            </a:r>
            <a:endParaRPr lang="es-ES" sz="28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s-ES" sz="28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>
              <a:defRPr/>
            </a:pP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Risks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for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the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accessibility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patients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to SoHO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based</a:t>
            </a:r>
            <a:r>
              <a:rPr lang="es-ES" sz="28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8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treatments</a:t>
            </a:r>
            <a:endParaRPr lang="es-ES" sz="28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7408" y="229187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Ogg Roman"/>
                <a:cs typeface="Cairo" panose="00000500000000000000" pitchFamily="2" charset="-78"/>
              </a:rPr>
              <a:t>BENEFITS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Ogg Roman"/>
                <a:cs typeface="Cairo" panose="00000500000000000000" pitchFamily="2" charset="-78"/>
              </a:rPr>
              <a:t>? YES! BUT……..</a:t>
            </a:r>
          </a:p>
        </p:txBody>
      </p:sp>
    </p:spTree>
    <p:extLst>
      <p:ext uri="{BB962C8B-B14F-4D97-AF65-F5344CB8AC3E}">
        <p14:creationId xmlns:p14="http://schemas.microsoft.com/office/powerpoint/2010/main" val="38956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>
              <a:solidFill>
                <a:prstClr val="black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AE601AC-AB17-4D13-9459-486C064A360B}"/>
              </a:ext>
            </a:extLst>
          </p:cNvPr>
          <p:cNvSpPr txBox="1"/>
          <p:nvPr/>
        </p:nvSpPr>
        <p:spPr>
          <a:xfrm>
            <a:off x="245661" y="836712"/>
            <a:ext cx="1053957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RISK OF VIOLATION OF FUNDAMENTAL ETHICAL PRINCIPLES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Principle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voluntary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unpaid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donation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SOHO</a:t>
            </a:r>
          </a:p>
          <a:p>
            <a:pPr marL="450850" lvl="1" indent="-355600">
              <a:spcAft>
                <a:spcPts val="600"/>
              </a:spcAft>
              <a:tabLst>
                <a:tab pos="355600" algn="l"/>
              </a:tabLst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		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Article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21 Oviedo </a:t>
            </a:r>
            <a:r>
              <a:rPr lang="es-ES" b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Convention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: “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the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human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body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and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its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parts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as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such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shall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not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give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rise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to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financial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gain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”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Principle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equity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in </a:t>
            </a:r>
            <a:r>
              <a:rPr lang="es-ES" sz="2000" b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ccess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to SOHO-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based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treatments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marL="450850" lvl="1" indent="-355600">
              <a:spcAft>
                <a:spcPts val="600"/>
              </a:spcAft>
              <a:tabLst>
                <a:tab pos="355600" algn="l"/>
              </a:tabLst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		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Article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3 </a:t>
            </a:r>
            <a:r>
              <a:rPr lang="es-ES" b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Additional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Protocol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Oviedo </a:t>
            </a:r>
            <a:r>
              <a:rPr lang="es-ES" b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Convention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: </a:t>
            </a:r>
            <a:r>
              <a:rPr lang="es-E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“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Parties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shall guarantee that a system exists to provide equitable access to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transplantation </a:t>
            </a:r>
            <a:r>
              <a:rPr lang="es-ES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services</a:t>
            </a:r>
            <a:r>
              <a:rPr lang="es-E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for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patients</a:t>
            </a:r>
            <a:r>
              <a:rPr lang="es-E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.”</a:t>
            </a:r>
            <a:endParaRPr lang="es-ES" i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Principle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prohibition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financial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gain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the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human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body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 marL="450850" lvl="1" indent="-355600">
              <a:spcAft>
                <a:spcPts val="600"/>
              </a:spcAft>
              <a:tabLst>
                <a:tab pos="355600" algn="l"/>
              </a:tabLst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		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Article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21 Oviedo </a:t>
            </a:r>
            <a:r>
              <a:rPr lang="es-ES" b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Convention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: 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“</a:t>
            </a:r>
            <a:r>
              <a:rPr lang="es-ES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the</a:t>
            </a:r>
            <a:r>
              <a:rPr lang="es-E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human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body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and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its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parts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as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such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shall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not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give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rise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to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financial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i="1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gain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”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Principle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informed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consent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, </a:t>
            </a:r>
            <a:r>
              <a:rPr lang="es-ES" sz="2000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if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donors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do </a:t>
            </a:r>
            <a:r>
              <a:rPr lang="es-ES" sz="2000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not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receive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explicit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information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on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the destination of the donated biological </a:t>
            </a: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material and of the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possibility of subsequent profit for a third </a:t>
            </a: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party (sometimes disproportionate).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</a:p>
          <a:p>
            <a:pPr marL="450850" indent="-355600">
              <a:tabLst>
                <a:tab pos="355600" algn="l"/>
              </a:tabLst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		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Article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19 Oviedo </a:t>
            </a:r>
            <a:r>
              <a:rPr lang="es-ES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Convention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: “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the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necessary consent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(…)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has been given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expressly, specifically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and is documented. Such consent may be freely withdrawn at any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</a:rPr>
              <a:t>time”.</a:t>
            </a:r>
            <a:endParaRPr lang="es-ES" i="1" dirty="0" smtClean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  <a:p>
            <a:pPr>
              <a:spcAft>
                <a:spcPts val="600"/>
              </a:spcAft>
              <a:defRPr/>
            </a:pPr>
            <a:endParaRPr lang="es-ES" sz="2000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9650" r="20684"/>
          <a:stretch/>
        </p:blipFill>
        <p:spPr>
          <a:xfrm>
            <a:off x="10785239" y="1257300"/>
            <a:ext cx="1121023" cy="105214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154" r="19284"/>
          <a:stretch/>
        </p:blipFill>
        <p:spPr>
          <a:xfrm>
            <a:off x="10785239" y="2488587"/>
            <a:ext cx="1125415" cy="10560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6058" t="15913" r="26751" b="15024"/>
          <a:stretch/>
        </p:blipFill>
        <p:spPr>
          <a:xfrm>
            <a:off x="10785239" y="3735440"/>
            <a:ext cx="1121023" cy="1093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0785239" y="5080660"/>
            <a:ext cx="1121023" cy="933593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982543" y="201137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s-ES" sz="18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RISKS DERIVED FROM THE COMMERCIALIZATION OF SOHO</a:t>
            </a:r>
            <a:endParaRPr lang="es-ES" sz="1800" b="1" dirty="0">
              <a:solidFill>
                <a:prstClr val="white"/>
              </a:solidFill>
              <a:latin typeface="Ogg Roman"/>
              <a:cs typeface="Cairo" panose="00000500000000000000" pitchFamily="2" charset="-78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99384" y="6262507"/>
            <a:ext cx="11089232" cy="40011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RISK OF JEOPARDISING THE TRUST OF THE POPULATION AND ALTRUISTIC DONATION</a:t>
            </a:r>
            <a:endParaRPr lang="es-ES" sz="2000" b="1" dirty="0">
              <a:solidFill>
                <a:schemeClr val="bg1"/>
              </a:solidFill>
              <a:latin typeface="GT Walsheim Medium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98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14684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-27384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836712"/>
            <a:ext cx="2088232" cy="2943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825302"/>
            <a:ext cx="2108672" cy="2943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12717444"/>
              </p:ext>
            </p:extLst>
          </p:nvPr>
        </p:nvGraphicFramePr>
        <p:xfrm>
          <a:off x="1631512" y="2852948"/>
          <a:ext cx="9295481" cy="4365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869107"/>
            <a:ext cx="2150899" cy="293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869107"/>
            <a:ext cx="2144029" cy="2918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3"/>
          <p:cNvSpPr/>
          <p:nvPr/>
        </p:nvSpPr>
        <p:spPr>
          <a:xfrm>
            <a:off x="1127451" y="134910"/>
            <a:ext cx="9428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Ogg Roman"/>
                <a:cs typeface="Cairo" panose="00000500000000000000" pitchFamily="2" charset="-78"/>
              </a:rPr>
              <a:t>IDENTIFYING RISKS  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Ogg Roman"/>
                <a:cs typeface="Cairo" panose="00000500000000000000" pitchFamily="2" charset="-78"/>
              </a:rPr>
              <a:t>AND PROPOSING SOLUTIONS </a:t>
            </a:r>
            <a:endParaRPr lang="es-ES" sz="2000" b="1" dirty="0">
              <a:solidFill>
                <a:schemeClr val="bg2">
                  <a:lumMod val="25000"/>
                </a:schemeClr>
              </a:solidFill>
              <a:latin typeface="Ogg Roman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6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2"/>
          <p:cNvSpPr/>
          <p:nvPr/>
        </p:nvSpPr>
        <p:spPr>
          <a:xfrm>
            <a:off x="767408" y="1217798"/>
            <a:ext cx="10808863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white"/>
                </a:solidFill>
                <a:latin typeface="GT Walsheim black"/>
              </a:rPr>
              <a:t>TO PRESERVE AND REAFFIRM THE PRINCIPLE OF NON-COMMERCIALISATION OF SOHO, </a:t>
            </a:r>
            <a:r>
              <a:rPr lang="en-US" sz="1400" u="sng" kern="0" dirty="0">
                <a:solidFill>
                  <a:prstClr val="white"/>
                </a:solidFill>
                <a:latin typeface="GT Walsheim Medium"/>
              </a:rPr>
              <a:t>prohibiting any remuneration of subjects who donate SOHO</a:t>
            </a:r>
            <a:r>
              <a:rPr lang="en-US" sz="1400" kern="0" dirty="0">
                <a:solidFill>
                  <a:prstClr val="white"/>
                </a:solidFill>
                <a:latin typeface="GT Walsheim Medium"/>
              </a:rPr>
              <a:t>, whatever their final destination and future application are, including the preparation of ATMPs or medical devices, and </a:t>
            </a:r>
            <a:r>
              <a:rPr lang="en-US" sz="1400" u="sng" kern="0" dirty="0">
                <a:solidFill>
                  <a:prstClr val="white"/>
                </a:solidFill>
                <a:latin typeface="GT Walsheim Medium"/>
              </a:rPr>
              <a:t>establishing mechanisms to regulate </a:t>
            </a:r>
            <a:r>
              <a:rPr lang="en-US" sz="1400" u="sng" kern="0" dirty="0" smtClean="0">
                <a:solidFill>
                  <a:prstClr val="white"/>
                </a:solidFill>
                <a:latin typeface="GT Walsheim Medium"/>
              </a:rPr>
              <a:t>profits</a:t>
            </a:r>
            <a:endParaRPr lang="en-US" sz="1400" kern="0" dirty="0">
              <a:solidFill>
                <a:prstClr val="white"/>
              </a:solidFill>
              <a:latin typeface="GT Walsheim Medium"/>
            </a:endParaRPr>
          </a:p>
        </p:txBody>
      </p:sp>
      <p:sp>
        <p:nvSpPr>
          <p:cNvPr id="5" name="Rectángulo 10"/>
          <p:cNvSpPr/>
          <p:nvPr/>
        </p:nvSpPr>
        <p:spPr>
          <a:xfrm>
            <a:off x="767408" y="2492902"/>
            <a:ext cx="10827384" cy="783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buSzPts val="11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GT Walsheim Medium"/>
              </a:rPr>
              <a:t>TO FURTHER GUARANTEE DONOR PROTECTION</a:t>
            </a:r>
            <a:r>
              <a:rPr lang="en-US" sz="1400" kern="0" dirty="0">
                <a:solidFill>
                  <a:prstClr val="white"/>
                </a:solidFill>
                <a:latin typeface="GT Walsheim Medium"/>
              </a:rPr>
              <a:t>, by establishing mechanisms to ensure </a:t>
            </a:r>
            <a:r>
              <a:rPr lang="en-US" sz="1400" u="sng" kern="0" dirty="0">
                <a:solidFill>
                  <a:prstClr val="white"/>
                </a:solidFill>
                <a:latin typeface="GT Walsheim Medium"/>
              </a:rPr>
              <a:t>informed consent </a:t>
            </a:r>
            <a:r>
              <a:rPr lang="en-US" sz="1400" kern="0" dirty="0">
                <a:solidFill>
                  <a:prstClr val="white"/>
                </a:solidFill>
                <a:latin typeface="GT Walsheim Medium"/>
              </a:rPr>
              <a:t>on the final use of these substances, explicitly specifying the destination of the donated biological material, whether for research or treatment purposes, and the possibility of subsequent profit for a third party.</a:t>
            </a:r>
          </a:p>
        </p:txBody>
      </p:sp>
      <p:sp>
        <p:nvSpPr>
          <p:cNvPr id="6" name="Rectángulo 11"/>
          <p:cNvSpPr/>
          <p:nvPr/>
        </p:nvSpPr>
        <p:spPr>
          <a:xfrm>
            <a:off x="767408" y="3789046"/>
            <a:ext cx="10841477" cy="1859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buSzPts val="11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GT Walsheim Medium"/>
              </a:rPr>
              <a:t>TO IMPROVE COORDINATION BETWEEN THE VARIOUS BODIES AND COMPETENT AUTHORITIES IN THE FIELD OF ATMPS, MEDICAL DEVICES, TRANSFUSION MEDICINE AND T&amp;C TRANSPLANTATION BY ESTABLISHING 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SzPts val="1100"/>
              <a:buFont typeface="Wingdings" panose="05000000000000000000" pitchFamily="2" charset="2"/>
              <a:buChar char="ü"/>
              <a:defRPr/>
            </a:pPr>
            <a:r>
              <a:rPr lang="en-US" sz="1400" u="sng" kern="0" dirty="0">
                <a:solidFill>
                  <a:prstClr val="white"/>
                </a:solidFill>
                <a:latin typeface="GT Walsheim Medium"/>
              </a:rPr>
              <a:t>At the EU level</a:t>
            </a:r>
            <a:r>
              <a:rPr lang="en-US" sz="1400" kern="0" dirty="0">
                <a:solidFill>
                  <a:prstClr val="white"/>
                </a:solidFill>
                <a:latin typeface="GT Walsheim Medium"/>
              </a:rPr>
              <a:t>, a body composed, in a balanced manner, of experts from the four afore mentioned fields. This expert body should transparently provide advice on the classification of any SOHO-derived product. 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SzPts val="1100"/>
              <a:buFont typeface="Wingdings" panose="05000000000000000000" pitchFamily="2" charset="2"/>
              <a:buChar char="ü"/>
              <a:defRPr/>
            </a:pPr>
            <a:r>
              <a:rPr lang="en-US" sz="1400" u="sng" kern="0" dirty="0">
                <a:solidFill>
                  <a:prstClr val="white"/>
                </a:solidFill>
                <a:latin typeface="GT Walsheim Medium"/>
              </a:rPr>
              <a:t>At a MS level</a:t>
            </a:r>
            <a:r>
              <a:rPr lang="en-US" sz="1400" kern="0" dirty="0">
                <a:solidFill>
                  <a:prstClr val="white"/>
                </a:solidFill>
                <a:latin typeface="GT Walsheim Medium"/>
              </a:rPr>
              <a:t>, a balanced composition body that classifies SOHO-based products as ATMPs, medical devices, transplants or transfusion medicine in a binding manner, taking into account certain criteria that are open to interpretation, the consequences derived from the commercialization of SOHO and the impact that such classification may have from a strategic perspective.</a:t>
            </a:r>
          </a:p>
        </p:txBody>
      </p:sp>
      <p:sp>
        <p:nvSpPr>
          <p:cNvPr id="8" name="Rectángulo 3"/>
          <p:cNvSpPr/>
          <p:nvPr/>
        </p:nvSpPr>
        <p:spPr>
          <a:xfrm>
            <a:off x="1127451" y="134910"/>
            <a:ext cx="9428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Ogg Roman"/>
                <a:cs typeface="Cairo" panose="00000500000000000000" pitchFamily="2" charset="-78"/>
              </a:rPr>
              <a:t>ONT: IDENTIFYING RISKS  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Ogg Roman"/>
                <a:cs typeface="Cairo" panose="00000500000000000000" pitchFamily="2" charset="-78"/>
              </a:rPr>
              <a:t>AND PROPOSING SOLUTIONS </a:t>
            </a:r>
            <a:endParaRPr lang="es-ES" sz="2000" b="1" dirty="0">
              <a:solidFill>
                <a:schemeClr val="bg2">
                  <a:lumMod val="25000"/>
                </a:schemeClr>
              </a:solidFill>
              <a:latin typeface="Ogg Roman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71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" y="-6350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7"/>
          <p:cNvSpPr/>
          <p:nvPr/>
        </p:nvSpPr>
        <p:spPr>
          <a:xfrm>
            <a:off x="839416" y="4305281"/>
            <a:ext cx="10890739" cy="55335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buSzPts val="1100"/>
              <a:defRPr/>
            </a:pPr>
            <a:r>
              <a:rPr lang="en-GB" sz="1400" b="1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TO PROMOTE MECHANISMS TO FOSTER DEVELOPMENT AND INNOVATION WITHIN TISSUE ESTABLISHMENTS</a:t>
            </a:r>
            <a:r>
              <a:rPr lang="en-GB" sz="1400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, which ensure citizens have access to SOHO-based therapies of greater added value, while safeguarding the sustainability of the system.</a:t>
            </a:r>
            <a:endParaRPr lang="es-ES" sz="1400" dirty="0">
              <a:solidFill>
                <a:schemeClr val="bg1"/>
              </a:solidFill>
              <a:latin typeface="GT Walsheim Medium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8"/>
          <p:cNvSpPr/>
          <p:nvPr/>
        </p:nvSpPr>
        <p:spPr>
          <a:xfrm>
            <a:off x="767408" y="5645163"/>
            <a:ext cx="10890739" cy="5533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buSzPts val="1100"/>
              <a:defRPr/>
            </a:pPr>
            <a:r>
              <a:rPr lang="en-GB" sz="1400" b="1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TO ESTABLISH CRITERIA AND TRANSPARENT MECHANISMS TO ASSESS AND ENSURE THE QUALITY, SAFETY AND EFFECTIVENESS OF NEW T&amp;C-BASED PRODUCTS</a:t>
            </a:r>
            <a:r>
              <a:rPr lang="en-GB" sz="1400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 prior to their incorporation into clinical practice as transplants.</a:t>
            </a:r>
            <a:endParaRPr lang="es-ES" sz="1400" dirty="0">
              <a:solidFill>
                <a:schemeClr val="bg1"/>
              </a:solidFill>
              <a:latin typeface="GT Walsheim Medium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7408" y="1388935"/>
            <a:ext cx="10945655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altLang="es-ES" sz="1400" b="1" dirty="0">
                <a:solidFill>
                  <a:schemeClr val="bg1"/>
                </a:solidFill>
                <a:latin typeface="GT Walsheim black"/>
              </a:rPr>
              <a:t>TO ESTABLISH TRANSPARENT AND PARTICIPATORY MECHANISMS FOR THE DEFINITION OF QUALITY AND SAFETY STANDARDS FOR DONATION, PROCUREMENT AND CLINICAL USE OF SOHO. </a:t>
            </a:r>
            <a:r>
              <a:rPr lang="en-GB" altLang="es-ES" sz="1400" dirty="0">
                <a:solidFill>
                  <a:schemeClr val="bg1"/>
                </a:solidFill>
                <a:latin typeface="GT Walsheim black"/>
              </a:rPr>
              <a:t>We urge using as standards the technical guides published by the EDQM - Council of Europe. </a:t>
            </a:r>
          </a:p>
        </p:txBody>
      </p:sp>
      <p:sp>
        <p:nvSpPr>
          <p:cNvPr id="7" name="Rectángulo 3"/>
          <p:cNvSpPr/>
          <p:nvPr/>
        </p:nvSpPr>
        <p:spPr>
          <a:xfrm>
            <a:off x="767408" y="2895364"/>
            <a:ext cx="10934045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TO REGULATE CLINICAL RESEARCH WITH HUMAN T&amp;C IN A DIFFERENT WAY TO CLINICAL TRIALS APPLIED TO MEDICINES</a:t>
            </a:r>
            <a:r>
              <a:rPr lang="en-GB" sz="1400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, allowing research methodologies designed in accordance with the level of complexity of the innovation and its potential risk for patients, such as those proposed by the GAPP Joint Action.</a:t>
            </a:r>
            <a:endParaRPr lang="es-ES" sz="1400" dirty="0">
              <a:solidFill>
                <a:schemeClr val="bg1"/>
              </a:solidFill>
              <a:latin typeface="GT Walsheim Medium"/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1127451" y="134910"/>
            <a:ext cx="9428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Ogg Roman"/>
                <a:cs typeface="Cairo" panose="00000500000000000000" pitchFamily="2" charset="-78"/>
              </a:rPr>
              <a:t>ONT: IDENTIFYING RISKS  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Ogg Roman"/>
                <a:cs typeface="Cairo" panose="00000500000000000000" pitchFamily="2" charset="-78"/>
              </a:rPr>
              <a:t>AND PROPOSING SOLUTIONS </a:t>
            </a:r>
            <a:endParaRPr lang="es-ES" sz="2000" b="1" dirty="0">
              <a:solidFill>
                <a:schemeClr val="bg2">
                  <a:lumMod val="25000"/>
                </a:schemeClr>
              </a:solidFill>
              <a:latin typeface="Ogg Roman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68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A1678E71-D2AE-134D-BDC7-0AC9BEC889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T Walsheim Medium"/>
              <a:ea typeface="+mn-ea"/>
              <a:cs typeface="+mn-cs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571969806"/>
              </p:ext>
            </p:extLst>
          </p:nvPr>
        </p:nvGraphicFramePr>
        <p:xfrm>
          <a:off x="695401" y="1052736"/>
          <a:ext cx="1059101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ángulo 18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923215" y="229187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r>
              <a:rPr lang="es-ES" sz="24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636912"/>
            <a:ext cx="2919818" cy="23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23"/>
          <p:cNvSpPr/>
          <p:nvPr/>
        </p:nvSpPr>
        <p:spPr>
          <a:xfrm>
            <a:off x="553565" y="6396784"/>
            <a:ext cx="11843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GT Walsheim black"/>
              </a:rPr>
              <a:t>Regulation No 1394/2007 (advanced therapy medicinal products)</a:t>
            </a:r>
            <a:endParaRPr lang="es-ES" sz="1400" i="1" dirty="0">
              <a:solidFill>
                <a:schemeClr val="bg1"/>
              </a:solidFill>
              <a:latin typeface="GT Walsheim black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40"/>
            <a:ext cx="12192000" cy="682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9" y="764704"/>
            <a:ext cx="11085623" cy="4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72750" y="1772816"/>
            <a:ext cx="609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>
                <a:ea typeface="Times New Roman"/>
                <a:cs typeface="Times New Roman"/>
              </a:rPr>
              <a:t>Advances in science and healthcare technology have resulted in human organs, tissues and cells being used in various new ways 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775520" y="2828839"/>
            <a:ext cx="60960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These MPHO encompass a wide range of </a:t>
            </a:r>
            <a:r>
              <a:rPr lang="en-US" dirty="0" smtClean="0"/>
              <a:t>therapies: transfusion, transplants, tissue implants and medical </a:t>
            </a:r>
            <a:r>
              <a:rPr lang="en-US" dirty="0" smtClean="0"/>
              <a:t>products, developed from cells and tissues, blood and organs or any substance retrieved from the bodies of living persons or from those of the dead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5466263" y="6027216"/>
            <a:ext cx="6096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term MPHO may result confusing: medicines? </a:t>
            </a:r>
            <a:endParaRPr lang="es-E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367808" y="4541050"/>
            <a:ext cx="6096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The SoHO donated by a human with the goal to benefit others turn into, these MPHO that save and improve human life through their clinical application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1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684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397995" y="764704"/>
            <a:ext cx="3659911" cy="136815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kern="0" dirty="0" smtClean="0">
              <a:solidFill>
                <a:prstClr val="white"/>
              </a:solidFill>
              <a:latin typeface="GT Walsheim black"/>
            </a:endParaRPr>
          </a:p>
          <a:p>
            <a:pPr algn="ctr"/>
            <a:r>
              <a:rPr lang="en-US" sz="1100" b="1" kern="0" dirty="0" smtClean="0">
                <a:solidFill>
                  <a:prstClr val="white"/>
                </a:solidFill>
                <a:latin typeface="GT Walsheim black"/>
              </a:rPr>
              <a:t>PRESERVE </a:t>
            </a:r>
            <a:r>
              <a:rPr lang="en-US" sz="1100" b="1" kern="0" dirty="0">
                <a:solidFill>
                  <a:prstClr val="white"/>
                </a:solidFill>
                <a:latin typeface="GT Walsheim black"/>
              </a:rPr>
              <a:t>AND REAFFIRM THE PRINCIPLE OF NON-COMMERCIALISATION OF </a:t>
            </a:r>
            <a:r>
              <a:rPr lang="en-US" sz="1100" b="1" kern="0" dirty="0" smtClean="0">
                <a:solidFill>
                  <a:prstClr val="white"/>
                </a:solidFill>
                <a:latin typeface="GT Walsheim black"/>
              </a:rPr>
              <a:t>SOHO </a:t>
            </a:r>
            <a:r>
              <a:rPr lang="en-US" sz="1100" u="sng" kern="0" dirty="0">
                <a:solidFill>
                  <a:prstClr val="white"/>
                </a:solidFill>
                <a:latin typeface="GT Walsheim Medium"/>
              </a:rPr>
              <a:t>prohibiting any remuneration of subjects who donate </a:t>
            </a:r>
            <a:r>
              <a:rPr lang="en-US" sz="1100" u="sng" kern="0" dirty="0" smtClean="0">
                <a:solidFill>
                  <a:prstClr val="white"/>
                </a:solidFill>
                <a:latin typeface="GT Walsheim Medium"/>
              </a:rPr>
              <a:t>SOHO</a:t>
            </a:r>
            <a:endParaRPr lang="es-ES" sz="1100" dirty="0"/>
          </a:p>
        </p:txBody>
      </p:sp>
      <p:sp>
        <p:nvSpPr>
          <p:cNvPr id="9" name="8 Elipse"/>
          <p:cNvSpPr/>
          <p:nvPr/>
        </p:nvSpPr>
        <p:spPr>
          <a:xfrm>
            <a:off x="335360" y="2204864"/>
            <a:ext cx="3749177" cy="172819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>
                <a:solidFill>
                  <a:prstClr val="white"/>
                </a:solidFill>
                <a:latin typeface="GT Walsheim Medium"/>
              </a:rPr>
              <a:t>IMPROVE COORDINATION BETWEEN THE VARIOUS BODIES AND COMPETENT AUTHORITIES IN THE FIELD OF ATMPS, MEDICAL DEVICES, TRANSFUSION MEDICINE AND T&amp;C TRANSPLANTATION</a:t>
            </a:r>
            <a:endParaRPr lang="es-ES" sz="1100" dirty="0"/>
          </a:p>
        </p:txBody>
      </p:sp>
      <p:sp>
        <p:nvSpPr>
          <p:cNvPr id="10" name="9 Elipse"/>
          <p:cNvSpPr/>
          <p:nvPr/>
        </p:nvSpPr>
        <p:spPr>
          <a:xfrm>
            <a:off x="343573" y="4005064"/>
            <a:ext cx="3827398" cy="136815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GT Walsheim Medium"/>
                <a:ea typeface="Calibri" panose="020F0502020204030204" pitchFamily="34" charset="0"/>
                <a:cs typeface="Arial" panose="020B0604020202020204" pitchFamily="34" charset="0"/>
              </a:rPr>
              <a:t>PROMOTE MECHANISMS TO FOSTER DEVELOPMENT AND INNOVATION WITHIN TISSUE ESTABLISHMENTS</a:t>
            </a:r>
            <a:endParaRPr lang="es-ES" sz="1100" dirty="0"/>
          </a:p>
        </p:txBody>
      </p:sp>
      <p:sp>
        <p:nvSpPr>
          <p:cNvPr id="14" name="13 Elipse"/>
          <p:cNvSpPr/>
          <p:nvPr/>
        </p:nvSpPr>
        <p:spPr>
          <a:xfrm>
            <a:off x="7500156" y="908720"/>
            <a:ext cx="4428492" cy="136815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Consolidation of the </a:t>
            </a:r>
            <a:r>
              <a:rPr lang="en-US" sz="1600" b="1" dirty="0">
                <a:solidFill>
                  <a:schemeClr val="bg1"/>
                </a:solidFill>
              </a:rPr>
              <a:t>principle of voluntary and unpaid donation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7500156" y="2348880"/>
            <a:ext cx="4428492" cy="136815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Creation of the </a:t>
            </a:r>
            <a:r>
              <a:rPr lang="en-US" sz="1200" b="1" dirty="0">
                <a:solidFill>
                  <a:prstClr val="white"/>
                </a:solidFill>
              </a:rPr>
              <a:t>SoHO Coordination Board </a:t>
            </a:r>
            <a:r>
              <a:rPr lang="en-US" sz="1200" dirty="0">
                <a:solidFill>
                  <a:prstClr val="white"/>
                </a:solidFill>
              </a:rPr>
              <a:t>which, among other functions, will advise the Member States on the </a:t>
            </a:r>
            <a:r>
              <a:rPr lang="en-US" sz="1200" b="1" dirty="0">
                <a:solidFill>
                  <a:prstClr val="white"/>
                </a:solidFill>
              </a:rPr>
              <a:t>regulatory status </a:t>
            </a:r>
            <a:r>
              <a:rPr lang="en-US" sz="1200" dirty="0">
                <a:solidFill>
                  <a:prstClr val="white"/>
                </a:solidFill>
              </a:rPr>
              <a:t>of substances, activities and products</a:t>
            </a:r>
            <a:endParaRPr lang="es-ES" sz="1200" dirty="0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7500156" y="3861048"/>
            <a:ext cx="4428492" cy="136815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kern="0" dirty="0" smtClean="0">
              <a:solidFill>
                <a:prstClr val="white"/>
              </a:solidFill>
              <a:latin typeface="GT Walsheim black"/>
            </a:endParaRPr>
          </a:p>
          <a:p>
            <a:pPr algn="ctr"/>
            <a:r>
              <a:rPr lang="en-US" sz="1400" b="1" kern="0" dirty="0" smtClean="0">
                <a:solidFill>
                  <a:prstClr val="white"/>
                </a:solidFill>
                <a:latin typeface="GT Walsheim black"/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Common procedure for the </a:t>
            </a:r>
            <a:r>
              <a:rPr lang="en-US" sz="1400" b="1" dirty="0" err="1">
                <a:solidFill>
                  <a:schemeClr val="bg1"/>
                </a:solidFill>
              </a:rPr>
              <a:t>authorisation</a:t>
            </a:r>
            <a:r>
              <a:rPr lang="en-US" sz="1400" b="1" dirty="0">
                <a:solidFill>
                  <a:schemeClr val="bg1"/>
                </a:solidFill>
              </a:rPr>
              <a:t> of innovative SoHO </a:t>
            </a:r>
            <a:r>
              <a:rPr lang="en-US" sz="1400" dirty="0">
                <a:solidFill>
                  <a:schemeClr val="bg1"/>
                </a:solidFill>
              </a:rPr>
              <a:t>preparations, with development of risk-based monitoring plans and clinical studies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endParaRPr lang="en-US" sz="1400" b="1" kern="0" dirty="0" smtClean="0">
              <a:solidFill>
                <a:prstClr val="white"/>
              </a:solidFill>
              <a:latin typeface="GT Walsheim black"/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397994" y="5445224"/>
            <a:ext cx="3684161" cy="136815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s-ES" sz="1100" b="1" dirty="0">
                <a:solidFill>
                  <a:schemeClr val="bg1"/>
                </a:solidFill>
                <a:latin typeface="GT Walsheim black"/>
              </a:rPr>
              <a:t>ESTABLISH TRANSPARENT AND PARTICIPATORY MECHANISMS FOR THE DEFINITION OF QUALITY AND SAFETY STANDARDS FOR DONATION, PROCUREMENT AND CLINICAL USE OF SOHO</a:t>
            </a:r>
            <a:endParaRPr lang="en-US" sz="1100" b="1" kern="0" dirty="0" smtClean="0">
              <a:solidFill>
                <a:prstClr val="white"/>
              </a:solidFill>
              <a:latin typeface="GT Walsheim black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132" y="57344"/>
            <a:ext cx="1061356" cy="8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Elipse"/>
          <p:cNvSpPr/>
          <p:nvPr/>
        </p:nvSpPr>
        <p:spPr>
          <a:xfrm>
            <a:off x="7500156" y="5301208"/>
            <a:ext cx="4428492" cy="136815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1400" b="1" dirty="0" smtClean="0">
              <a:solidFill>
                <a:prstClr val="white"/>
              </a:solidFill>
            </a:endParaRPr>
          </a:p>
          <a:p>
            <a:pPr lvl="0" algn="ctr">
              <a:defRPr/>
            </a:pPr>
            <a:endParaRPr lang="en-US" sz="1400" b="1" dirty="0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en-US" sz="1400" b="1" dirty="0" smtClean="0">
                <a:solidFill>
                  <a:prstClr val="white"/>
                </a:solidFill>
              </a:rPr>
              <a:t>High </a:t>
            </a:r>
            <a:r>
              <a:rPr lang="en-US" sz="1400" b="1" dirty="0">
                <a:solidFill>
                  <a:prstClr val="white"/>
                </a:solidFill>
              </a:rPr>
              <a:t>quality and safety  standards</a:t>
            </a:r>
            <a:r>
              <a:rPr lang="en-US" sz="1400" dirty="0">
                <a:solidFill>
                  <a:prstClr val="white"/>
                </a:solidFill>
              </a:rPr>
              <a:t>, implemented through technical guidelines developed by specialized external bodies and based on scientific evidence</a:t>
            </a:r>
            <a:endParaRPr lang="es-ES" sz="1400" dirty="0">
              <a:solidFill>
                <a:prstClr val="white"/>
              </a:solidFill>
            </a:endParaRPr>
          </a:p>
          <a:p>
            <a:pPr algn="ctr"/>
            <a:endParaRPr lang="en-US" sz="2000" b="1" kern="0" dirty="0" smtClean="0">
              <a:solidFill>
                <a:prstClr val="white"/>
              </a:solidFill>
              <a:latin typeface="GT Walsheim black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3575720" y="-219168"/>
            <a:ext cx="5040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err="1" smtClean="0">
                <a:solidFill>
                  <a:prstClr val="white"/>
                </a:solidFill>
              </a:rPr>
              <a:t>SoHO</a:t>
            </a:r>
            <a:r>
              <a:rPr lang="es-ES" sz="4000" b="1" dirty="0" smtClean="0">
                <a:solidFill>
                  <a:prstClr val="white"/>
                </a:solidFill>
              </a:rPr>
              <a:t> </a:t>
            </a:r>
            <a:r>
              <a:rPr lang="es-ES" sz="4000" b="1" dirty="0" smtClean="0">
                <a:solidFill>
                  <a:schemeClr val="bg2">
                    <a:lumMod val="25000"/>
                  </a:schemeClr>
                </a:solidFill>
              </a:rPr>
              <a:t> REGULATION</a:t>
            </a:r>
            <a:endParaRPr lang="es-ES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Cheurón"/>
          <p:cNvSpPr/>
          <p:nvPr/>
        </p:nvSpPr>
        <p:spPr>
          <a:xfrm>
            <a:off x="4511824" y="1106395"/>
            <a:ext cx="2805931" cy="486401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6" name="Imagen 10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6144" t="16250" r="27662" b="11545"/>
          <a:stretch/>
        </p:blipFill>
        <p:spPr>
          <a:xfrm>
            <a:off x="5367839" y="764704"/>
            <a:ext cx="1304225" cy="1948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26 Cheurón"/>
          <p:cNvSpPr/>
          <p:nvPr/>
        </p:nvSpPr>
        <p:spPr>
          <a:xfrm>
            <a:off x="4547828" y="2870591"/>
            <a:ext cx="2805931" cy="486401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8" name="27 Cheurón"/>
          <p:cNvSpPr/>
          <p:nvPr/>
        </p:nvSpPr>
        <p:spPr>
          <a:xfrm>
            <a:off x="4619836" y="4365104"/>
            <a:ext cx="2805931" cy="486401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9" name="28 Cheurón"/>
          <p:cNvSpPr/>
          <p:nvPr/>
        </p:nvSpPr>
        <p:spPr>
          <a:xfrm>
            <a:off x="4547828" y="5966935"/>
            <a:ext cx="2805931" cy="486401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0" name="Imagen 12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360923" y="4641086"/>
            <a:ext cx="1311141" cy="2062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848" y="3626561"/>
            <a:ext cx="919485" cy="612990"/>
          </a:xfrm>
          <a:prstGeom prst="rect">
            <a:avLst/>
          </a:prstGeom>
        </p:spPr>
      </p:pic>
      <p:pic>
        <p:nvPicPr>
          <p:cNvPr id="33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984" y="3626561"/>
            <a:ext cx="591749" cy="701332"/>
          </a:xfrm>
          <a:prstGeom prst="rect">
            <a:avLst/>
          </a:prstGeom>
        </p:spPr>
      </p:pic>
      <p:pic>
        <p:nvPicPr>
          <p:cNvPr id="34" name="Picture 19">
            <a:extLst>
              <a:ext uri="{FF2B5EF4-FFF2-40B4-BE49-F238E27FC236}">
                <a16:creationId xmlns:a16="http://schemas.microsoft.com/office/drawing/2014/main" xmlns="" id="{A6EC2B4A-B93D-E3EC-4D02-5AB0030232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956" t="38449" r="42868" b="30547"/>
          <a:stretch/>
        </p:blipFill>
        <p:spPr>
          <a:xfrm>
            <a:off x="6744072" y="3591372"/>
            <a:ext cx="673626" cy="7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3" grpId="0" animBg="1"/>
      <p:bldP spid="4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2133"/>
            <a:ext cx="12192000" cy="8334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s-ES" sz="2400">
              <a:solidFill>
                <a:prstClr val="black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14400" y="263481"/>
            <a:ext cx="10363200" cy="456056"/>
          </a:xfrm>
          <a:prstGeom prst="rect">
            <a:avLst/>
          </a:prstGeom>
        </p:spPr>
        <p:txBody>
          <a:bodyPr vert="horz" lIns="121733" tIns="60866" rIns="121733" bIns="6086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363">
              <a:defRPr/>
            </a:pPr>
            <a:endParaRPr lang="es-ES" sz="2400" b="1" dirty="0">
              <a:solidFill>
                <a:prstClr val="white"/>
              </a:solidFill>
              <a:latin typeface="Ogg Roman"/>
              <a:cs typeface="Cairo" panose="00000500000000000000" pitchFamily="2" charset="-7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434236216"/>
              </p:ext>
            </p:extLst>
          </p:nvPr>
        </p:nvGraphicFramePr>
        <p:xfrm>
          <a:off x="1127448" y="1905379"/>
          <a:ext cx="950505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11 Flecha izquierda y arriba"/>
          <p:cNvSpPr/>
          <p:nvPr/>
        </p:nvSpPr>
        <p:spPr>
          <a:xfrm>
            <a:off x="8904312" y="4149080"/>
            <a:ext cx="1194484" cy="1152128"/>
          </a:xfrm>
          <a:prstGeom prst="leftUp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27448" y="970349"/>
            <a:ext cx="964907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At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the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EU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level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, </a:t>
            </a:r>
            <a:r>
              <a:rPr lang="es-ES" sz="2000" b="1" noProof="0" dirty="0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NOW </a:t>
            </a:r>
            <a:r>
              <a:rPr lang="es-ES" sz="2000" b="1" noProof="0" dirty="0" err="1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developers</a:t>
            </a:r>
            <a:r>
              <a:rPr lang="es-ES" sz="2000" b="1" noProof="0" dirty="0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noProof="0" dirty="0" err="1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will</a:t>
            </a:r>
            <a:r>
              <a:rPr lang="es-ES" sz="2000" b="1" noProof="0" dirty="0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 be </a:t>
            </a:r>
            <a:r>
              <a:rPr lang="es-ES" sz="2000" b="1" noProof="0" dirty="0" err="1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able</a:t>
            </a:r>
            <a:r>
              <a:rPr lang="es-ES" sz="2000" b="1" noProof="0" dirty="0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noProof="0" dirty="0" err="1" smtClean="0">
                <a:solidFill>
                  <a:schemeClr val="tx1"/>
                </a:solidFill>
                <a:latin typeface="GT Walsheim Medium"/>
                <a:cs typeface="Cairo" panose="00000500000000000000" pitchFamily="2" charset="-78"/>
              </a:rPr>
              <a:t>to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request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advice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for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SoHO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derived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products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´ 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regulatory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status 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to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the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SCB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4" name="13 Flecha izquierda y arriba"/>
          <p:cNvSpPr/>
          <p:nvPr/>
        </p:nvSpPr>
        <p:spPr>
          <a:xfrm flipH="1">
            <a:off x="1616270" y="4113038"/>
            <a:ext cx="879330" cy="1152128"/>
          </a:xfrm>
          <a:prstGeom prst="leftUp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lecha izquierda, derecha y arriba"/>
          <p:cNvSpPr/>
          <p:nvPr/>
        </p:nvSpPr>
        <p:spPr>
          <a:xfrm>
            <a:off x="5015880" y="4365104"/>
            <a:ext cx="936104" cy="792088"/>
          </a:xfrm>
          <a:prstGeom prst="leftRightUpArrow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575720" y="-219168"/>
            <a:ext cx="5040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err="1" smtClean="0">
                <a:solidFill>
                  <a:schemeClr val="bg1"/>
                </a:solidFill>
              </a:rPr>
              <a:t>SoHO</a:t>
            </a:r>
            <a:r>
              <a:rPr lang="es-ES" sz="4000" b="1" dirty="0" smtClean="0">
                <a:solidFill>
                  <a:schemeClr val="bg1"/>
                </a:solidFill>
              </a:rPr>
              <a:t>  REGULATION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6" name="Rectángulo 6"/>
          <p:cNvSpPr/>
          <p:nvPr/>
        </p:nvSpPr>
        <p:spPr>
          <a:xfrm>
            <a:off x="914400" y="6454434"/>
            <a:ext cx="3119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*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Under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discussion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.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Pharma</a:t>
            </a:r>
            <a:r>
              <a:rPr lang="es-ES" sz="1200" b="1" i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Regulation</a:t>
            </a:r>
            <a:endParaRPr lang="es-ES" sz="1200" b="1" i="1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81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77"/>
            <a:ext cx="12192000" cy="68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1370195" y="921494"/>
            <a:ext cx="8640959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GB" dirty="0" smtClean="0"/>
              <a:t>The ONT </a:t>
            </a:r>
            <a:r>
              <a:rPr lang="en-GB" dirty="0"/>
              <a:t>under the Spanish Presidency of the Council of the European Union, convened in Santander a </a:t>
            </a:r>
            <a:r>
              <a:rPr lang="en-GB" b="1" dirty="0"/>
              <a:t>Global Summit </a:t>
            </a:r>
            <a:r>
              <a:rPr lang="en-GB" dirty="0"/>
              <a:t>entitled “</a:t>
            </a:r>
            <a:r>
              <a:rPr lang="en-GB" i="1" dirty="0"/>
              <a:t>Towards Global Convergence in Transplantation: Sufficiency, Transparency and Oversight</a:t>
            </a:r>
            <a:r>
              <a:rPr lang="en-GB" dirty="0"/>
              <a:t>”.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A1678E71-D2AE-134D-BDC7-0AC9BEC889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T Walsheim Medium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1370187" y="2276878"/>
            <a:ext cx="8640960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o-organised by </a:t>
            </a:r>
            <a:r>
              <a:rPr lang="en-GB" dirty="0"/>
              <a:t>the </a:t>
            </a:r>
            <a:r>
              <a:rPr lang="en-GB" dirty="0" smtClean="0"/>
              <a:t>EDQM </a:t>
            </a:r>
            <a:r>
              <a:rPr lang="en-GB" dirty="0"/>
              <a:t>of the Council of Europe, the </a:t>
            </a:r>
            <a:r>
              <a:rPr lang="en-GB" dirty="0" smtClean="0"/>
              <a:t>ESOT, </a:t>
            </a:r>
            <a:r>
              <a:rPr lang="en-GB" dirty="0"/>
              <a:t> </a:t>
            </a:r>
            <a:r>
              <a:rPr lang="en-GB" dirty="0" smtClean="0"/>
              <a:t>and the </a:t>
            </a:r>
            <a:r>
              <a:rPr lang="en-GB" dirty="0"/>
              <a:t>Transplantation Society (TTS). C</a:t>
            </a:r>
            <a:r>
              <a:rPr lang="en-GB" dirty="0" smtClean="0"/>
              <a:t>o-sponsored </a:t>
            </a:r>
            <a:r>
              <a:rPr lang="en-GB" dirty="0"/>
              <a:t>by the World Health Organization (WHO) and supported by the International Society of Nephrology (ISN). </a:t>
            </a:r>
            <a:endParaRPr lang="es-ES" dirty="0"/>
          </a:p>
        </p:txBody>
      </p:sp>
      <p:sp>
        <p:nvSpPr>
          <p:cNvPr id="12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1440284" y="4471952"/>
            <a:ext cx="8640960" cy="1754326"/>
          </a:xfrm>
          <a:prstGeom prst="rect">
            <a:avLst/>
          </a:prstGeom>
          <a:solidFill>
            <a:schemeClr val="bg2">
              <a:lumMod val="25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Objectives: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 smtClean="0">
                <a:solidFill>
                  <a:schemeClr val="bg1"/>
                </a:solidFill>
              </a:rPr>
              <a:t>ave </a:t>
            </a:r>
            <a:r>
              <a:rPr lang="en-GB" dirty="0">
                <a:solidFill>
                  <a:schemeClr val="bg1"/>
                </a:solidFill>
              </a:rPr>
              <a:t>the way for global action in transplantation for the next decade. </a:t>
            </a:r>
            <a:endParaRPr lang="en-GB" dirty="0" smtClean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Critically </a:t>
            </a:r>
            <a:r>
              <a:rPr lang="en-GB" dirty="0">
                <a:solidFill>
                  <a:schemeClr val="bg1"/>
                </a:solidFill>
              </a:rPr>
              <a:t>review the current state of donation and transplantation of organs, tissues, and cells, </a:t>
            </a:r>
            <a:endParaRPr lang="en-GB" dirty="0" smtClean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chemeClr val="bg1"/>
                </a:solidFill>
              </a:rPr>
              <a:t>Identify </a:t>
            </a:r>
            <a:r>
              <a:rPr lang="en-GB" dirty="0">
                <a:solidFill>
                  <a:schemeClr val="bg1"/>
                </a:solidFill>
              </a:rPr>
              <a:t>key challenges, and shape the future direction of transplant activities worldwide to </a:t>
            </a:r>
            <a:r>
              <a:rPr lang="en-US" dirty="0">
                <a:solidFill>
                  <a:schemeClr val="bg1"/>
                </a:solidFill>
              </a:rPr>
              <a:t>ensure that advances in this field benefit citizens across the globe.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1703512" y="162858"/>
            <a:ext cx="8568951" cy="5189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SANTANDER GLOBAL SUMMIT</a:t>
            </a:r>
            <a:endParaRPr lang="es-E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7162"/>
            <a:ext cx="12193588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4624"/>
            <a:ext cx="12115085" cy="589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E0CC"/>
              </a:clrFrom>
              <a:clrTo>
                <a:srgbClr val="F1E0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" y="116632"/>
            <a:ext cx="4563867" cy="224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4293096"/>
            <a:ext cx="4943872" cy="192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1055440" y="2708920"/>
            <a:ext cx="2331631" cy="13681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kern="0" dirty="0" smtClean="0">
              <a:solidFill>
                <a:prstClr val="white"/>
              </a:solidFill>
              <a:latin typeface="GT Walsheim black"/>
            </a:endParaRPr>
          </a:p>
          <a:p>
            <a:pPr algn="ctr"/>
            <a:r>
              <a:rPr lang="en-US" sz="1100" b="1" kern="0" dirty="0" smtClean="0">
                <a:solidFill>
                  <a:prstClr val="white"/>
                </a:solidFill>
                <a:latin typeface="GT Walsheim black"/>
              </a:rPr>
              <a:t>TRANSPLANTATION AS A HEALTH CARE PRIORITY</a:t>
            </a:r>
            <a:endParaRPr lang="es-ES" sz="1100" dirty="0"/>
          </a:p>
        </p:txBody>
      </p:sp>
      <p:sp>
        <p:nvSpPr>
          <p:cNvPr id="9" name="8 Elipse"/>
          <p:cNvSpPr/>
          <p:nvPr/>
        </p:nvSpPr>
        <p:spPr>
          <a:xfrm>
            <a:off x="983432" y="4365104"/>
            <a:ext cx="2376264" cy="172819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 smtClean="0">
                <a:solidFill>
                  <a:prstClr val="white"/>
                </a:solidFill>
                <a:latin typeface="GT Walsheim Medium"/>
              </a:rPr>
              <a:t>DONATION AND TRANSPLANTATION</a:t>
            </a:r>
            <a:endParaRPr lang="es-ES" sz="1100" dirty="0"/>
          </a:p>
        </p:txBody>
      </p:sp>
      <p:sp>
        <p:nvSpPr>
          <p:cNvPr id="10" name="9 Elipse"/>
          <p:cNvSpPr/>
          <p:nvPr/>
        </p:nvSpPr>
        <p:spPr>
          <a:xfrm>
            <a:off x="9264352" y="476672"/>
            <a:ext cx="2556284" cy="136815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INNOVATION IN DONATION AND CLINICAL APLICATION OF SoHO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361458" y="2358293"/>
            <a:ext cx="2448272" cy="136815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smtClean="0">
                <a:solidFill>
                  <a:prstClr val="white"/>
                </a:solidFill>
              </a:rPr>
              <a:t>ETHICAL CHALLENGES</a:t>
            </a:r>
            <a:endParaRPr lang="es-ES" dirty="0">
              <a:solidFill>
                <a:prstClr val="white"/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154462187"/>
              </p:ext>
            </p:extLst>
          </p:nvPr>
        </p:nvGraphicFramePr>
        <p:xfrm>
          <a:off x="3503712" y="674629"/>
          <a:ext cx="57606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937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7162"/>
            <a:ext cx="12193588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4624"/>
            <a:ext cx="12115085" cy="589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E0CC"/>
              </a:clrFrom>
              <a:clrTo>
                <a:srgbClr val="F1E0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" y="116632"/>
            <a:ext cx="4563867" cy="224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4293096"/>
            <a:ext cx="4943872" cy="192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1055440" y="2708920"/>
            <a:ext cx="2331631" cy="13681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kern="0" dirty="0" smtClean="0">
              <a:solidFill>
                <a:prstClr val="white"/>
              </a:solidFill>
              <a:latin typeface="GT Walsheim black"/>
            </a:endParaRPr>
          </a:p>
          <a:p>
            <a:pPr algn="ctr"/>
            <a:r>
              <a:rPr lang="en-US" sz="1100" b="1" kern="0" dirty="0" smtClean="0">
                <a:solidFill>
                  <a:prstClr val="white"/>
                </a:solidFill>
                <a:latin typeface="GT Walsheim black"/>
              </a:rPr>
              <a:t>TRANSPLANTATION AS A HEALTH CARE PRIORITY</a:t>
            </a:r>
            <a:endParaRPr lang="es-ES" sz="1100" dirty="0"/>
          </a:p>
        </p:txBody>
      </p:sp>
      <p:sp>
        <p:nvSpPr>
          <p:cNvPr id="9" name="8 Elipse"/>
          <p:cNvSpPr/>
          <p:nvPr/>
        </p:nvSpPr>
        <p:spPr>
          <a:xfrm>
            <a:off x="983432" y="4365104"/>
            <a:ext cx="2376264" cy="172819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 smtClean="0">
                <a:solidFill>
                  <a:prstClr val="white"/>
                </a:solidFill>
                <a:latin typeface="GT Walsheim Medium"/>
              </a:rPr>
              <a:t>DONATION AND TRANSPLANTATION</a:t>
            </a:r>
            <a:endParaRPr lang="es-ES" sz="1100" dirty="0"/>
          </a:p>
        </p:txBody>
      </p:sp>
      <p:sp>
        <p:nvSpPr>
          <p:cNvPr id="10" name="9 Elipse"/>
          <p:cNvSpPr/>
          <p:nvPr/>
        </p:nvSpPr>
        <p:spPr>
          <a:xfrm>
            <a:off x="9264352" y="476672"/>
            <a:ext cx="2556284" cy="136815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INNOVATION IN DONATION AND CLINICAL APLICATION OF SoHO</a:t>
            </a:r>
            <a:endParaRPr lang="es-E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361458" y="2358293"/>
            <a:ext cx="2448272" cy="136815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ETHICAL CHALLENGES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41380822"/>
              </p:ext>
            </p:extLst>
          </p:nvPr>
        </p:nvGraphicFramePr>
        <p:xfrm>
          <a:off x="3503712" y="674629"/>
          <a:ext cx="57606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891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A1678E71-D2AE-134D-BDC7-0AC9BEC889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T Walsheim Medium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47328" y="1412776"/>
            <a:ext cx="4589628" cy="2246769"/>
          </a:xfrm>
          <a:prstGeom prst="rect">
            <a:avLst/>
          </a:prstGeom>
          <a:solidFill>
            <a:schemeClr val="bg2">
              <a:lumMod val="25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ETHICS GROUP CHALLENGES 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 err="1" smtClean="0">
                <a:solidFill>
                  <a:schemeClr val="bg1"/>
                </a:solidFill>
              </a:rPr>
              <a:t>Limited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knowledge</a:t>
            </a:r>
            <a:r>
              <a:rPr lang="es-ES" sz="2000" dirty="0" smtClean="0">
                <a:solidFill>
                  <a:schemeClr val="bg1"/>
                </a:solidFill>
              </a:rPr>
              <a:t> of </a:t>
            </a:r>
            <a:r>
              <a:rPr lang="es-ES" sz="2000" dirty="0" err="1" smtClean="0">
                <a:solidFill>
                  <a:schemeClr val="bg1"/>
                </a:solidFill>
              </a:rPr>
              <a:t>inequities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access</a:t>
            </a:r>
            <a:r>
              <a:rPr lang="es-ES" sz="2000" dirty="0" smtClean="0">
                <a:solidFill>
                  <a:schemeClr val="bg1"/>
                </a:solidFill>
              </a:rPr>
              <a:t> to </a:t>
            </a:r>
            <a:r>
              <a:rPr lang="es-ES" sz="2000" dirty="0" err="1" smtClean="0">
                <a:solidFill>
                  <a:schemeClr val="bg1"/>
                </a:solidFill>
              </a:rPr>
              <a:t>SoHO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based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therapies</a:t>
            </a:r>
            <a:r>
              <a:rPr lang="es-ES" sz="2000" dirty="0" smtClean="0">
                <a:solidFill>
                  <a:schemeClr val="bg1"/>
                </a:solidFill>
              </a:rPr>
              <a:t> (SBT)</a:t>
            </a:r>
            <a:endParaRPr lang="es-E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 smtClean="0">
                <a:solidFill>
                  <a:schemeClr val="bg1"/>
                </a:solidFill>
              </a:rPr>
              <a:t>Multifactorial </a:t>
            </a:r>
            <a:r>
              <a:rPr lang="es-ES" sz="2000" dirty="0" err="1" smtClean="0">
                <a:solidFill>
                  <a:schemeClr val="bg1"/>
                </a:solidFill>
              </a:rPr>
              <a:t>nature</a:t>
            </a:r>
            <a:r>
              <a:rPr lang="es-ES" sz="2000" dirty="0" smtClean="0">
                <a:solidFill>
                  <a:schemeClr val="bg1"/>
                </a:solidFill>
              </a:rPr>
              <a:t> of </a:t>
            </a:r>
            <a:r>
              <a:rPr lang="es-ES" sz="2000" dirty="0" err="1" smtClean="0">
                <a:solidFill>
                  <a:schemeClr val="bg1"/>
                </a:solidFill>
              </a:rPr>
              <a:t>inequities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access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to</a:t>
            </a:r>
            <a:r>
              <a:rPr lang="es-ES" sz="2000" dirty="0" smtClean="0">
                <a:solidFill>
                  <a:schemeClr val="bg1"/>
                </a:solidFill>
              </a:rPr>
              <a:t> SBT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 err="1" smtClean="0">
                <a:solidFill>
                  <a:schemeClr val="bg1"/>
                </a:solidFill>
              </a:rPr>
              <a:t>Setting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ethically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justifiable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boundaries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on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access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to</a:t>
            </a:r>
            <a:r>
              <a:rPr lang="es-ES" sz="2000" dirty="0" smtClean="0">
                <a:solidFill>
                  <a:schemeClr val="bg1"/>
                </a:solidFill>
              </a:rPr>
              <a:t> SBT</a:t>
            </a:r>
          </a:p>
        </p:txBody>
      </p:sp>
      <p:sp>
        <p:nvSpPr>
          <p:cNvPr id="11" name="Rectángulo 6"/>
          <p:cNvSpPr/>
          <p:nvPr/>
        </p:nvSpPr>
        <p:spPr>
          <a:xfrm>
            <a:off x="1703512" y="162858"/>
            <a:ext cx="8568951" cy="5189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SANTANDER GLOBAL SUMMIT</a:t>
            </a:r>
            <a:endParaRPr lang="es-ES" sz="2800" b="1" dirty="0">
              <a:solidFill>
                <a:prstClr val="white"/>
              </a:solidFill>
            </a:endParaRPr>
          </a:p>
        </p:txBody>
      </p:sp>
      <p:sp>
        <p:nvSpPr>
          <p:cNvPr id="13" name="Rectángulo 20"/>
          <p:cNvSpPr/>
          <p:nvPr/>
        </p:nvSpPr>
        <p:spPr>
          <a:xfrm>
            <a:off x="238555" y="6141204"/>
            <a:ext cx="116180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100" i="1" dirty="0"/>
              <a:t>Martin DE, Van </a:t>
            </a:r>
            <a:r>
              <a:rPr lang="es-ES" sz="1100" i="1" dirty="0" err="1"/>
              <a:t>Assche</a:t>
            </a:r>
            <a:r>
              <a:rPr lang="es-ES" sz="1100" i="1" dirty="0"/>
              <a:t> K, Cervantes L, et al. </a:t>
            </a:r>
            <a:r>
              <a:rPr lang="en-US" sz="1100" i="1" dirty="0"/>
              <a:t>Toward Equity in Global Access to SoHO-based Therapies: Recommendations for Action. </a:t>
            </a:r>
            <a:r>
              <a:rPr lang="es-ES" sz="1100" i="1" dirty="0" err="1"/>
              <a:t>Transplantation</a:t>
            </a:r>
            <a:r>
              <a:rPr lang="es-ES" sz="1100" i="1" dirty="0"/>
              <a:t>. 2024 Oct 22. </a:t>
            </a:r>
            <a:r>
              <a:rPr lang="es-ES" sz="1100" i="1" dirty="0" err="1"/>
              <a:t>doi</a:t>
            </a:r>
            <a:r>
              <a:rPr lang="es-ES" sz="1100" i="1" dirty="0"/>
              <a:t>: </a:t>
            </a:r>
            <a:r>
              <a:rPr lang="es-ES" sz="1100" i="1" dirty="0" smtClean="0"/>
              <a:t>10.1097/TP.0000000000005106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s-ES" sz="1100" i="1" dirty="0"/>
              <a:t>Cuende N, </a:t>
            </a:r>
            <a:r>
              <a:rPr lang="es-ES" sz="1100" i="1" dirty="0" err="1"/>
              <a:t>Tullius</a:t>
            </a:r>
            <a:r>
              <a:rPr lang="es-ES" sz="1100" i="1" dirty="0"/>
              <a:t> SG, </a:t>
            </a:r>
            <a:r>
              <a:rPr lang="es-ES" sz="1100" i="1" dirty="0" err="1"/>
              <a:t>Izeta</a:t>
            </a:r>
            <a:r>
              <a:rPr lang="es-ES" sz="1100" i="1" dirty="0"/>
              <a:t> A, et al. </a:t>
            </a:r>
            <a:r>
              <a:rPr lang="en-US" sz="1100" i="1" dirty="0"/>
              <a:t>Promoting Equitable and Affordable Patient Access to Safe and Effective Innovations in Donation and Transplantation of Substances of Human Origin and Derived Therapies. </a:t>
            </a:r>
            <a:r>
              <a:rPr lang="es-ES" sz="1100" i="1" dirty="0" err="1"/>
              <a:t>Transplantation</a:t>
            </a:r>
            <a:r>
              <a:rPr lang="es-ES" sz="1100" i="1" dirty="0"/>
              <a:t>. 2024 Oct 22. </a:t>
            </a:r>
            <a:r>
              <a:rPr lang="es-ES" sz="1100" i="1" dirty="0" err="1"/>
              <a:t>doi</a:t>
            </a:r>
            <a:r>
              <a:rPr lang="es-ES" sz="1100" i="1" dirty="0"/>
              <a:t>: 10.1097/TP.0000000000005169. </a:t>
            </a:r>
          </a:p>
        </p:txBody>
      </p:sp>
      <p:sp>
        <p:nvSpPr>
          <p:cNvPr id="17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6921471" y="1412776"/>
            <a:ext cx="4968552" cy="3170099"/>
          </a:xfrm>
          <a:prstGeom prst="rect">
            <a:avLst/>
          </a:prstGeom>
          <a:solidFill>
            <a:schemeClr val="bg2">
              <a:lumMod val="25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INNOVATION GROUP CHALLENGES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to promote innovation in a collaborative, sustainable and transparent manner: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bg1"/>
                </a:solidFill>
              </a:rPr>
              <a:t>Understand the implications of how SBT are regulated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bg1"/>
                </a:solidFill>
              </a:rPr>
              <a:t>Ensure clinical benefit and safety before innovation reaches the bedside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bg1"/>
                </a:solidFill>
              </a:rPr>
              <a:t>Making innovation sustainable for health care systems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bg1"/>
                </a:solidFill>
              </a:rPr>
              <a:t>Make innovation accessible for patients</a:t>
            </a:r>
          </a:p>
        </p:txBody>
      </p:sp>
      <p:sp>
        <p:nvSpPr>
          <p:cNvPr id="7" name="6 Flecha izquierda, derecha y arriba"/>
          <p:cNvSpPr/>
          <p:nvPr/>
        </p:nvSpPr>
        <p:spPr>
          <a:xfrm flipV="1">
            <a:off x="5087888" y="2492896"/>
            <a:ext cx="1512168" cy="2304256"/>
          </a:xfrm>
          <a:prstGeom prst="leftRigh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4162284" y="5189130"/>
            <a:ext cx="3733916" cy="400110"/>
          </a:xfrm>
          <a:prstGeom prst="rect">
            <a:avLst/>
          </a:prstGeom>
          <a:solidFill>
            <a:schemeClr val="bg2">
              <a:lumMod val="25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RECOMMENDATIONS 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0"/>
          <p:cNvSpPr/>
          <p:nvPr/>
        </p:nvSpPr>
        <p:spPr>
          <a:xfrm>
            <a:off x="238555" y="6551766"/>
            <a:ext cx="11618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100" i="1" dirty="0"/>
              <a:t>Martin DE, Van </a:t>
            </a:r>
            <a:r>
              <a:rPr lang="es-ES" sz="1100" i="1" dirty="0" err="1"/>
              <a:t>Assche</a:t>
            </a:r>
            <a:r>
              <a:rPr lang="es-ES" sz="1100" i="1" dirty="0"/>
              <a:t> K, Cervantes L, et al. </a:t>
            </a:r>
            <a:r>
              <a:rPr lang="en-US" sz="1100" i="1" dirty="0"/>
              <a:t>Toward Equity in Global Access to SoHO-based Therapies: Recommendations for Action. </a:t>
            </a:r>
            <a:r>
              <a:rPr lang="es-ES" sz="1100" i="1" dirty="0" err="1"/>
              <a:t>Transplantation</a:t>
            </a:r>
            <a:r>
              <a:rPr lang="es-ES" sz="1100" i="1" dirty="0"/>
              <a:t>. 2024 Oct 22. </a:t>
            </a:r>
            <a:r>
              <a:rPr lang="es-ES" sz="1100" i="1" dirty="0" err="1"/>
              <a:t>doi</a:t>
            </a:r>
            <a:r>
              <a:rPr lang="es-ES" sz="1100" i="1" dirty="0"/>
              <a:t>: </a:t>
            </a:r>
            <a:r>
              <a:rPr lang="es-ES" sz="1100" i="1" dirty="0" smtClean="0"/>
              <a:t>10.1097/TP.0000000000005106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703512" y="162858"/>
            <a:ext cx="8568951" cy="5189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SANTANDER GLOBAL SUMMIT</a:t>
            </a:r>
            <a:endParaRPr lang="es-ES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856207309"/>
              </p:ext>
            </p:extLst>
          </p:nvPr>
        </p:nvGraphicFramePr>
        <p:xfrm>
          <a:off x="263352" y="890653"/>
          <a:ext cx="60486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12478695"/>
              </p:ext>
            </p:extLst>
          </p:nvPr>
        </p:nvGraphicFramePr>
        <p:xfrm>
          <a:off x="6568504" y="719666"/>
          <a:ext cx="55041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4964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0"/>
          <p:cNvSpPr/>
          <p:nvPr/>
        </p:nvSpPr>
        <p:spPr>
          <a:xfrm>
            <a:off x="238555" y="6551766"/>
            <a:ext cx="11618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1100" i="1" dirty="0"/>
              <a:t>Martin DE, Van </a:t>
            </a:r>
            <a:r>
              <a:rPr lang="es-ES" sz="1100" i="1" dirty="0" err="1"/>
              <a:t>Assche</a:t>
            </a:r>
            <a:r>
              <a:rPr lang="es-ES" sz="1100" i="1" dirty="0"/>
              <a:t> K, Cervantes L, et al. </a:t>
            </a:r>
            <a:r>
              <a:rPr lang="en-US" sz="1100" i="1" dirty="0"/>
              <a:t>Toward Equity in Global Access to SoHO-based Therapies: Recommendations for Action. </a:t>
            </a:r>
            <a:r>
              <a:rPr lang="es-ES" sz="1100" i="1" dirty="0" err="1"/>
              <a:t>Transplantation</a:t>
            </a:r>
            <a:r>
              <a:rPr lang="es-ES" sz="1100" i="1" dirty="0"/>
              <a:t>. 2024 Oct 22. </a:t>
            </a:r>
            <a:r>
              <a:rPr lang="es-ES" sz="1100" i="1" dirty="0" err="1"/>
              <a:t>doi</a:t>
            </a:r>
            <a:r>
              <a:rPr lang="es-ES" sz="1100" i="1" dirty="0"/>
              <a:t>: </a:t>
            </a:r>
            <a:r>
              <a:rPr lang="es-ES" sz="1100" i="1" dirty="0" smtClean="0"/>
              <a:t>10.1097/TP.0000000000005106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703512" y="162858"/>
            <a:ext cx="8568951" cy="5189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SANTANDER GLOBAL SUMMIT</a:t>
            </a:r>
            <a:endParaRPr lang="es-ES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050352822"/>
              </p:ext>
            </p:extLst>
          </p:nvPr>
        </p:nvGraphicFramePr>
        <p:xfrm>
          <a:off x="119336" y="890653"/>
          <a:ext cx="60486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333402871"/>
              </p:ext>
            </p:extLst>
          </p:nvPr>
        </p:nvGraphicFramePr>
        <p:xfrm>
          <a:off x="6568504" y="818645"/>
          <a:ext cx="55041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723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34" y="764704"/>
            <a:ext cx="4237398" cy="599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021568"/>
            <a:ext cx="3255775" cy="1903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" y="1988839"/>
            <a:ext cx="4126095" cy="4699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6"/>
          <p:cNvSpPr/>
          <p:nvPr/>
        </p:nvSpPr>
        <p:spPr>
          <a:xfrm>
            <a:off x="1703512" y="162858"/>
            <a:ext cx="8568951" cy="5189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SANTANDER STATEMENT</a:t>
            </a:r>
            <a:endParaRPr lang="es-ES" sz="2800" b="1" dirty="0">
              <a:solidFill>
                <a:prstClr val="white"/>
              </a:solidFill>
            </a:endParaRPr>
          </a:p>
        </p:txBody>
      </p:sp>
      <p:sp>
        <p:nvSpPr>
          <p:cNvPr id="10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 rot="20501063">
            <a:off x="1271464" y="2924944"/>
            <a:ext cx="9145016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Improve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patient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care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Make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progress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towards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sufficiency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transplantation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Ensure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transparency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oversight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practices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Strengthen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prevention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of human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trafficking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for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removal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of SoHO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trafficking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in SoHO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Foster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responsible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innovation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for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clinical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use of SoHO</a:t>
            </a:r>
            <a:endParaRPr lang="es-ES" sz="20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2174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31" y="1016197"/>
            <a:ext cx="5127625" cy="110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248118" y="2903453"/>
            <a:ext cx="6132319" cy="3477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Protect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Living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donors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Implement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regulatory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frameworks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encouraging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VUD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promoting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equitable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access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to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transplant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Promote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research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innovation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Implement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regulatory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frameworks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applicable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to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innovative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therapies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developed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from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substantially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manipulated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cells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tissues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organs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that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ensure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protection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of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donors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recipients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that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pursue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equity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access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to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these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novel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therapies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sustainable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health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care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</a:rPr>
              <a:t>systems</a:t>
            </a: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71378" y="40080"/>
            <a:ext cx="12120622" cy="724624"/>
          </a:xfrm>
          <a:prstGeom prst="rect">
            <a:avLst/>
          </a:pr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smtClean="0"/>
              <a:t>THE 77 </a:t>
            </a:r>
            <a:r>
              <a:rPr lang="es-ES" sz="3200" dirty="0" err="1" smtClean="0"/>
              <a:t>th</a:t>
            </a:r>
            <a:r>
              <a:rPr lang="es-ES" sz="3200" dirty="0" smtClean="0"/>
              <a:t> WORLD HEALTH ASSEMBLY</a:t>
            </a:r>
            <a:endParaRPr lang="es-ES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23"/>
            <a:ext cx="12216680" cy="629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Subtítulo 2">
            <a:extLst>
              <a:ext uri="{FF2B5EF4-FFF2-40B4-BE49-F238E27FC236}">
                <a16:creationId xmlns:a16="http://schemas.microsoft.com/office/drawing/2014/main" xmlns="" id="{A1678E71-D2AE-134D-BDC7-0AC9BEC889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T Walsheim Medium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395826"/>
            <a:ext cx="2333997" cy="140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556792"/>
            <a:ext cx="4383808" cy="382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3006"/>
            <a:ext cx="1815827" cy="59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276872"/>
            <a:ext cx="2016360" cy="12434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1991544" y="2276872"/>
            <a:ext cx="1635313" cy="108012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Flecha derecha"/>
          <p:cNvSpPr/>
          <p:nvPr/>
        </p:nvSpPr>
        <p:spPr>
          <a:xfrm>
            <a:off x="8256240" y="2348880"/>
            <a:ext cx="1635313" cy="108012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6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" y="-6350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7408" y="1573600"/>
            <a:ext cx="619268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altLang="es-ES" b="1" dirty="0" smtClean="0">
                <a:solidFill>
                  <a:prstClr val="white"/>
                </a:solidFill>
                <a:latin typeface="GT Walsheim black"/>
              </a:rPr>
              <a:t>START WORKING ON A GLOBAL STRATEGY  </a:t>
            </a:r>
            <a:endParaRPr lang="en-GB" altLang="es-ES" dirty="0">
              <a:solidFill>
                <a:prstClr val="white"/>
              </a:solidFill>
              <a:latin typeface="GT Walsheim black"/>
            </a:endParaRPr>
          </a:p>
        </p:txBody>
      </p:sp>
      <p:sp>
        <p:nvSpPr>
          <p:cNvPr id="7" name="Rectángulo 3"/>
          <p:cNvSpPr/>
          <p:nvPr/>
        </p:nvSpPr>
        <p:spPr>
          <a:xfrm>
            <a:off x="767408" y="2895364"/>
            <a:ext cx="10934045" cy="147732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Achieving consensus on terminology: </a:t>
            </a:r>
            <a:r>
              <a:rPr lang="en-GB" b="1" dirty="0" err="1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SoHO</a:t>
            </a: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 /  MPHO….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Fostering innovation and cooperation with pharma sector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Working on classification of </a:t>
            </a:r>
            <a:r>
              <a:rPr lang="en-GB" b="1" dirty="0" err="1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SoHO</a:t>
            </a: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 based therapies considering the risks of </a:t>
            </a:r>
            <a:r>
              <a:rPr lang="en-GB" b="1" dirty="0" err="1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overclassification</a:t>
            </a: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 as Medicines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Building trust in population about the need of </a:t>
            </a:r>
            <a:r>
              <a:rPr lang="en-GB" b="1" dirty="0" err="1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SoHO</a:t>
            </a:r>
            <a:r>
              <a:rPr lang="en-GB" b="1" dirty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GT Walsheim Medium"/>
                <a:cs typeface="Arial" panose="020B0604020202020204" pitchFamily="34" charset="0"/>
              </a:rPr>
              <a:t>beyond transfusion and transplantation</a:t>
            </a:r>
            <a:endParaRPr lang="es-ES" dirty="0">
              <a:solidFill>
                <a:prstClr val="white"/>
              </a:solidFill>
              <a:latin typeface="GT Walsheim Medium"/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1275700" y="134910"/>
            <a:ext cx="9428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CONC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Ogg Roman"/>
                <a:cs typeface="Cairo" panose="00000500000000000000" pitchFamily="2" charset="-78"/>
              </a:rPr>
              <a:t>LUSIONS</a:t>
            </a:r>
            <a:r>
              <a:rPr lang="en-US" sz="3600" b="1" dirty="0" smtClean="0">
                <a:solidFill>
                  <a:prstClr val="white"/>
                </a:solidFill>
                <a:latin typeface="Ogg Roman"/>
                <a:cs typeface="Cairo" panose="00000500000000000000" pitchFamily="2" charset="-78"/>
              </a:rPr>
              <a:t>ES</a:t>
            </a:r>
            <a:endParaRPr lang="es-ES" sz="3600" b="1" dirty="0">
              <a:solidFill>
                <a:srgbClr val="EEECE1">
                  <a:lumMod val="25000"/>
                </a:srgbClr>
              </a:solidFill>
              <a:latin typeface="Ogg Roman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89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70575" y="0"/>
            <a:ext cx="12262576" cy="6858000"/>
          </a:xfrm>
          <a:prstGeom prst="rect">
            <a:avLst/>
          </a:prstGeom>
        </p:spPr>
      </p:pic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879113" y="3140968"/>
            <a:ext cx="10363200" cy="1012656"/>
          </a:xfr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cap="none" dirty="0" smtClean="0"/>
              <a:t>ON BEHALF OF THE ONT´S SoHO TEAM….</a:t>
            </a:r>
            <a:endParaRPr lang="es-ES" cap="none" dirty="0"/>
          </a:p>
        </p:txBody>
      </p:sp>
    </p:spTree>
    <p:extLst>
      <p:ext uri="{BB962C8B-B14F-4D97-AF65-F5344CB8AC3E}">
        <p14:creationId xmlns:p14="http://schemas.microsoft.com/office/powerpoint/2010/main" val="42098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sp>
        <p:nvSpPr>
          <p:cNvPr id="31" name="1 Título"/>
          <p:cNvSpPr>
            <a:spLocks noGrp="1"/>
          </p:cNvSpPr>
          <p:nvPr>
            <p:ph type="body" idx="1"/>
          </p:nvPr>
        </p:nvSpPr>
        <p:spPr>
          <a:xfrm>
            <a:off x="3439962" y="4389109"/>
            <a:ext cx="5344348" cy="595523"/>
          </a:xfr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Dolores </a:t>
            </a:r>
            <a:r>
              <a:rPr lang="es-ES" sz="1600" b="1" dirty="0" smtClean="0">
                <a:solidFill>
                  <a:schemeClr val="bg1"/>
                </a:solidFill>
              </a:rPr>
              <a:t>Hernández-Maraver</a:t>
            </a:r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1600" b="1" i="1" dirty="0" smtClean="0">
                <a:solidFill>
                  <a:schemeClr val="bg1"/>
                </a:solidFill>
              </a:rPr>
              <a:t>MD PhD</a:t>
            </a:r>
            <a:endParaRPr lang="es-ES" sz="1600" b="1" i="1" dirty="0">
              <a:solidFill>
                <a:schemeClr val="bg1"/>
              </a:solidFill>
            </a:endParaRPr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239351" y="1765289"/>
            <a:ext cx="3360373" cy="59552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chemeClr val="bg1"/>
                </a:solidFill>
              </a:rPr>
              <a:t>Marina Alvarez</a:t>
            </a:r>
          </a:p>
          <a:p>
            <a:r>
              <a:rPr lang="es-ES" sz="1600" b="1" i="1" dirty="0" err="1" smtClean="0">
                <a:solidFill>
                  <a:schemeClr val="bg1"/>
                </a:solidFill>
              </a:rPr>
              <a:t>Projects</a:t>
            </a:r>
            <a:r>
              <a:rPr lang="es-ES" sz="1600" b="1" i="1" dirty="0" smtClean="0">
                <a:solidFill>
                  <a:schemeClr val="bg1"/>
                </a:solidFill>
              </a:rPr>
              <a:t> </a:t>
            </a:r>
            <a:r>
              <a:rPr lang="es-ES" sz="1600" b="1" i="1" dirty="0" err="1" smtClean="0">
                <a:solidFill>
                  <a:schemeClr val="bg1"/>
                </a:solidFill>
              </a:rPr>
              <a:t>Unit</a:t>
            </a:r>
            <a:endParaRPr lang="es-ES" sz="1600" b="1" i="1" dirty="0">
              <a:solidFill>
                <a:schemeClr val="bg1"/>
              </a:solidFill>
            </a:endParaRPr>
          </a:p>
        </p:txBody>
      </p:sp>
      <p:sp>
        <p:nvSpPr>
          <p:cNvPr id="33" name="1 Título"/>
          <p:cNvSpPr txBox="1">
            <a:spLocks/>
          </p:cNvSpPr>
          <p:nvPr/>
        </p:nvSpPr>
        <p:spPr>
          <a:xfrm>
            <a:off x="253140" y="2852937"/>
            <a:ext cx="3346627" cy="59552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chemeClr val="bg1"/>
                </a:solidFill>
              </a:rPr>
              <a:t>Mar Carmona</a:t>
            </a:r>
          </a:p>
          <a:p>
            <a:r>
              <a:rPr lang="es-ES" sz="1600" b="1" i="1" dirty="0" err="1">
                <a:solidFill>
                  <a:schemeClr val="bg1"/>
                </a:solidFill>
              </a:rPr>
              <a:t>Projects</a:t>
            </a:r>
            <a:r>
              <a:rPr lang="es-ES" sz="1600" b="1" i="1" dirty="0">
                <a:solidFill>
                  <a:schemeClr val="bg1"/>
                </a:solidFill>
              </a:rPr>
              <a:t> </a:t>
            </a:r>
            <a:r>
              <a:rPr lang="es-ES" sz="1600" b="1" i="1" dirty="0" err="1">
                <a:solidFill>
                  <a:schemeClr val="bg1"/>
                </a:solidFill>
              </a:rPr>
              <a:t>Unit</a:t>
            </a:r>
            <a:endParaRPr lang="es-ES" sz="1600" b="1" i="1" dirty="0">
              <a:solidFill>
                <a:schemeClr val="bg1"/>
              </a:solidFill>
            </a:endParaRPr>
          </a:p>
        </p:txBody>
      </p:sp>
      <p:sp>
        <p:nvSpPr>
          <p:cNvPr id="34" name="1 Título"/>
          <p:cNvSpPr txBox="1">
            <a:spLocks/>
          </p:cNvSpPr>
          <p:nvPr/>
        </p:nvSpPr>
        <p:spPr>
          <a:xfrm>
            <a:off x="9072331" y="1833809"/>
            <a:ext cx="2880320" cy="59552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b="1" dirty="0">
                <a:solidFill>
                  <a:schemeClr val="bg1"/>
                </a:solidFill>
              </a:rPr>
              <a:t>Rebeca Sanchez</a:t>
            </a:r>
          </a:p>
          <a:p>
            <a:r>
              <a:rPr lang="es-ES" sz="1500" b="1" i="1" dirty="0" err="1" smtClean="0">
                <a:solidFill>
                  <a:schemeClr val="bg1"/>
                </a:solidFill>
              </a:rPr>
              <a:t>Investigation</a:t>
            </a:r>
            <a:r>
              <a:rPr lang="es-ES" sz="1500" b="1" i="1" dirty="0" smtClean="0">
                <a:solidFill>
                  <a:schemeClr val="bg1"/>
                </a:solidFill>
              </a:rPr>
              <a:t> </a:t>
            </a:r>
            <a:r>
              <a:rPr lang="es-ES" sz="1500" b="1" i="1" dirty="0" err="1" smtClean="0">
                <a:solidFill>
                  <a:schemeClr val="bg1"/>
                </a:solidFill>
              </a:rPr>
              <a:t>Unit</a:t>
            </a:r>
            <a:endParaRPr lang="es-ES" sz="1500" b="1" i="1" dirty="0">
              <a:solidFill>
                <a:schemeClr val="bg1"/>
              </a:solidFill>
            </a:endParaRPr>
          </a:p>
        </p:txBody>
      </p:sp>
      <p:sp>
        <p:nvSpPr>
          <p:cNvPr id="35" name="1 Título"/>
          <p:cNvSpPr txBox="1">
            <a:spLocks/>
          </p:cNvSpPr>
          <p:nvPr/>
        </p:nvSpPr>
        <p:spPr>
          <a:xfrm>
            <a:off x="9072457" y="2834569"/>
            <a:ext cx="2864867" cy="59552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b="1" dirty="0">
                <a:solidFill>
                  <a:schemeClr val="bg1"/>
                </a:solidFill>
              </a:rPr>
              <a:t>Bibiana Ramos</a:t>
            </a:r>
          </a:p>
          <a:p>
            <a:r>
              <a:rPr lang="es-ES" sz="1500" b="1" i="1" dirty="0" err="1" smtClean="0">
                <a:solidFill>
                  <a:schemeClr val="bg1"/>
                </a:solidFill>
              </a:rPr>
              <a:t>Administration</a:t>
            </a:r>
            <a:endParaRPr lang="es-ES" sz="1500" b="1" i="1" dirty="0">
              <a:solidFill>
                <a:schemeClr val="bg1"/>
              </a:solidFill>
            </a:endParaRPr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9070112" y="3824723"/>
            <a:ext cx="2867212" cy="59552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chemeClr val="bg1"/>
                </a:solidFill>
              </a:rPr>
              <a:t>Lucía Peña: </a:t>
            </a:r>
          </a:p>
          <a:p>
            <a:r>
              <a:rPr lang="es-ES" sz="1600" b="1" i="1" dirty="0" err="1" smtClean="0">
                <a:solidFill>
                  <a:schemeClr val="bg1"/>
                </a:solidFill>
              </a:rPr>
              <a:t>Investigation</a:t>
            </a:r>
            <a:r>
              <a:rPr lang="es-ES" sz="1600" b="1" i="1" dirty="0" smtClean="0">
                <a:solidFill>
                  <a:schemeClr val="bg1"/>
                </a:solidFill>
              </a:rPr>
              <a:t> </a:t>
            </a:r>
            <a:r>
              <a:rPr lang="es-ES" sz="1600" b="1" i="1" dirty="0" err="1" smtClean="0">
                <a:solidFill>
                  <a:schemeClr val="bg1"/>
                </a:solidFill>
              </a:rPr>
              <a:t>Unit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87" y="856733"/>
            <a:ext cx="1219877" cy="822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8" name="1 Título"/>
          <p:cNvSpPr txBox="1">
            <a:spLocks/>
          </p:cNvSpPr>
          <p:nvPr/>
        </p:nvSpPr>
        <p:spPr>
          <a:xfrm>
            <a:off x="9072457" y="4869266"/>
            <a:ext cx="2864867" cy="46878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" b="1" i="1" dirty="0" smtClean="0">
                <a:solidFill>
                  <a:schemeClr val="bg1"/>
                </a:solidFill>
              </a:rPr>
              <a:t> </a:t>
            </a:r>
            <a:r>
              <a:rPr lang="es-ES" sz="1600" b="1" i="1" dirty="0">
                <a:solidFill>
                  <a:schemeClr val="bg1"/>
                </a:solidFill>
              </a:rPr>
              <a:t>IT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274" y="856733"/>
            <a:ext cx="1304663" cy="90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0" name="1 Título"/>
          <p:cNvSpPr txBox="1">
            <a:spLocks/>
          </p:cNvSpPr>
          <p:nvPr/>
        </p:nvSpPr>
        <p:spPr>
          <a:xfrm>
            <a:off x="9072340" y="5829373"/>
            <a:ext cx="2880313" cy="46878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900" b="1" i="1" dirty="0" err="1" smtClean="0">
                <a:solidFill>
                  <a:schemeClr val="bg1"/>
                </a:solidFill>
              </a:rPr>
              <a:t>Communication</a:t>
            </a:r>
            <a:endParaRPr lang="es-ES" sz="1900" b="1" i="1" dirty="0">
              <a:solidFill>
                <a:schemeClr val="bg1"/>
              </a:solidFill>
            </a:endParaRPr>
          </a:p>
        </p:txBody>
      </p:sp>
      <p:pic>
        <p:nvPicPr>
          <p:cNvPr id="41" name="Picture 2" descr="W:\COMUN\FOTOS\SESIÓN DE FOTOS ONT 2023\COORDINACIÓN\_JAR85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8" y="4077072"/>
            <a:ext cx="1578588" cy="1775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2" name="1 Título"/>
          <p:cNvSpPr txBox="1">
            <a:spLocks/>
          </p:cNvSpPr>
          <p:nvPr/>
        </p:nvSpPr>
        <p:spPr>
          <a:xfrm>
            <a:off x="254822" y="5247576"/>
            <a:ext cx="3176881" cy="106028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736" tIns="60866" rIns="121736" bIns="60866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600" b="1" dirty="0">
              <a:solidFill>
                <a:schemeClr val="bg1"/>
              </a:solidFill>
            </a:endParaRPr>
          </a:p>
          <a:p>
            <a:r>
              <a:rPr lang="es-ES" sz="1600" b="1" dirty="0">
                <a:solidFill>
                  <a:schemeClr val="bg1"/>
                </a:solidFill>
              </a:rPr>
              <a:t>Félix Sánchez-Vicario</a:t>
            </a:r>
          </a:p>
          <a:p>
            <a:r>
              <a:rPr lang="es-ES" sz="1600" b="1" dirty="0">
                <a:solidFill>
                  <a:schemeClr val="bg1"/>
                </a:solidFill>
              </a:rPr>
              <a:t>Nuria García-Moriche</a:t>
            </a:r>
          </a:p>
          <a:p>
            <a:r>
              <a:rPr lang="es-ES" sz="1600" b="1" i="1" dirty="0" smtClean="0">
                <a:solidFill>
                  <a:schemeClr val="bg1"/>
                </a:solidFill>
              </a:rPr>
              <a:t>Nurses Transplant </a:t>
            </a:r>
            <a:r>
              <a:rPr lang="es-ES" sz="1600" b="1" i="1" dirty="0" err="1" smtClean="0">
                <a:solidFill>
                  <a:schemeClr val="bg1"/>
                </a:solidFill>
              </a:rPr>
              <a:t>Coordination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43" name="Picture 2" descr="W:\COMUN\FOTOS\SESIÓN DE FOTOS ONT 2023\MÉDICOS\_JAR73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46" y="1796820"/>
            <a:ext cx="1749340" cy="2292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44" name="Grupo 4"/>
          <p:cNvGrpSpPr/>
          <p:nvPr/>
        </p:nvGrpSpPr>
        <p:grpSpPr>
          <a:xfrm>
            <a:off x="4121164" y="5103553"/>
            <a:ext cx="4177046" cy="1652200"/>
            <a:chOff x="2409699" y="4356975"/>
            <a:chExt cx="4096631" cy="1905652"/>
          </a:xfrm>
          <a:noFill/>
        </p:grpSpPr>
        <p:sp>
          <p:nvSpPr>
            <p:cNvPr id="45" name="1 CuadroTexto"/>
            <p:cNvSpPr txBox="1"/>
            <p:nvPr/>
          </p:nvSpPr>
          <p:spPr>
            <a:xfrm>
              <a:off x="3121382" y="4435266"/>
              <a:ext cx="3384948" cy="4437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6851"/>
              <a:r>
                <a:rPr lang="es-ES" sz="1900" b="1" dirty="0">
                  <a:solidFill>
                    <a:schemeClr val="bg2">
                      <a:lumMod val="25000"/>
                    </a:schemeClr>
                  </a:solidFill>
                  <a:latin typeface="Calibri"/>
                </a:rPr>
                <a:t>dhernandezma@sanidad.gob.es</a:t>
              </a:r>
            </a:p>
          </p:txBody>
        </p:sp>
        <p:grpSp>
          <p:nvGrpSpPr>
            <p:cNvPr id="46" name="Grupo 6"/>
            <p:cNvGrpSpPr/>
            <p:nvPr/>
          </p:nvGrpSpPr>
          <p:grpSpPr>
            <a:xfrm>
              <a:off x="2430450" y="5000222"/>
              <a:ext cx="3607438" cy="1262405"/>
              <a:chOff x="1716915" y="4806428"/>
              <a:chExt cx="3607438" cy="1262405"/>
            </a:xfrm>
            <a:grpFill/>
          </p:grpSpPr>
          <p:pic>
            <p:nvPicPr>
              <p:cNvPr id="48" name="Imagen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6915" y="4806428"/>
                <a:ext cx="528574" cy="528575"/>
              </a:xfrm>
              <a:prstGeom prst="rect">
                <a:avLst/>
              </a:prstGeom>
              <a:grpFill/>
            </p:spPr>
          </p:pic>
          <p:sp>
            <p:nvSpPr>
              <p:cNvPr id="50" name="Rectángulo 10"/>
              <p:cNvSpPr/>
              <p:nvPr/>
            </p:nvSpPr>
            <p:spPr>
              <a:xfrm>
                <a:off x="2459618" y="5015103"/>
                <a:ext cx="2864735" cy="105373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606851">
                  <a:lnSpc>
                    <a:spcPct val="107000"/>
                  </a:lnSpc>
                </a:pPr>
                <a:r>
                  <a:rPr lang="es-ES" sz="1600" b="1" dirty="0" err="1">
                    <a:solidFill>
                      <a:schemeClr val="bg2">
                        <a:lumMod val="25000"/>
                      </a:schemeClr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ont_donaciónytrasplante</a:t>
                </a:r>
                <a:endParaRPr lang="es-ES" sz="2100" b="1" dirty="0">
                  <a:solidFill>
                    <a:schemeClr val="bg2">
                      <a:lumMod val="25000"/>
                    </a:schemeClr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5139" indent="-455139" defTabSz="606851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endParaRPr lang="es-ES" sz="1600" b="1" dirty="0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6851">
                  <a:lnSpc>
                    <a:spcPct val="107000"/>
                  </a:lnSpc>
                </a:pPr>
                <a:r>
                  <a:rPr lang="es-ES" sz="1600" b="1" dirty="0">
                    <a:solidFill>
                      <a:schemeClr val="bg2">
                        <a:lumMod val="25000"/>
                      </a:schemeClr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@</a:t>
                </a:r>
                <a:r>
                  <a:rPr lang="es-ES" sz="1600" b="1" dirty="0" err="1">
                    <a:solidFill>
                      <a:schemeClr val="bg2">
                        <a:lumMod val="25000"/>
                      </a:schemeClr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ONT_esp</a:t>
                </a:r>
                <a:endParaRPr lang="es-ES" sz="2100" b="1" dirty="0">
                  <a:solidFill>
                    <a:schemeClr val="bg2">
                      <a:lumMod val="25000"/>
                    </a:schemeClr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7" name="Imagen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09699" y="4356975"/>
              <a:ext cx="527543" cy="527543"/>
            </a:xfrm>
            <a:prstGeom prst="rect">
              <a:avLst/>
            </a:prstGeom>
            <a:grpFill/>
          </p:spPr>
        </p:pic>
      </p:grpSp>
      <p:sp>
        <p:nvSpPr>
          <p:cNvPr id="51" name="Título 3"/>
          <p:cNvSpPr>
            <a:spLocks noGrp="1"/>
          </p:cNvSpPr>
          <p:nvPr>
            <p:ph type="title"/>
          </p:nvPr>
        </p:nvSpPr>
        <p:spPr>
          <a:xfrm>
            <a:off x="2927650" y="255207"/>
            <a:ext cx="6696745" cy="797529"/>
          </a:xfr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sz="3200" cap="none" dirty="0" smtClean="0">
                <a:solidFill>
                  <a:schemeClr val="bg1"/>
                </a:solidFill>
              </a:rPr>
              <a:t>THANK YOU FOR YOUR ATTENTION</a:t>
            </a:r>
            <a:endParaRPr lang="es-ES" sz="3200" cap="none" dirty="0">
              <a:solidFill>
                <a:schemeClr val="bg1"/>
              </a:solidFill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logo twitter de www.lavanguardi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6298156"/>
            <a:ext cx="457597" cy="45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1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133832" y="116644"/>
            <a:ext cx="2869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 smtClean="0">
                <a:solidFill>
                  <a:schemeClr val="bg1"/>
                </a:solidFill>
                <a:latin typeface="GT Walsheim black"/>
                <a:cs typeface="Arial" pitchFamily="34" charset="0"/>
              </a:rPr>
              <a:t>Antecedentes</a:t>
            </a:r>
            <a:endParaRPr lang="es-ES" sz="3200" b="1" dirty="0">
              <a:solidFill>
                <a:schemeClr val="bg1"/>
              </a:solidFill>
              <a:latin typeface="GT Walsheim black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"/>
            <a:ext cx="12216680" cy="68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61270" y="42692"/>
            <a:ext cx="434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SoHO-BASED </a:t>
            </a:r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</a:rPr>
              <a:t>THERAPIES</a:t>
            </a:r>
            <a:endParaRPr lang="es-E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466947" y="935215"/>
            <a:ext cx="2160240" cy="108012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Medical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Devices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8" name="5 Rectángulo">
            <a:extLst>
              <a:ext uri="{FF2B5EF4-FFF2-40B4-BE49-F238E27FC236}">
                <a16:creationId xmlns:a16="http://schemas.microsoft.com/office/drawing/2014/main" xmlns="" id="{E567CFC0-125F-4252-A719-3F543404728A}"/>
              </a:ext>
            </a:extLst>
          </p:cNvPr>
          <p:cNvSpPr/>
          <p:nvPr/>
        </p:nvSpPr>
        <p:spPr>
          <a:xfrm>
            <a:off x="9480376" y="941236"/>
            <a:ext cx="2160240" cy="108012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Medicines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(ATMPS, </a:t>
            </a:r>
            <a:r>
              <a:rPr lang="es-ES" sz="1200" b="1" i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SoHO</a:t>
            </a:r>
            <a:r>
              <a:rPr lang="es-ES" sz="1200" b="1" i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200" b="1" i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derived</a:t>
            </a:r>
            <a:r>
              <a:rPr lang="es-ES" sz="1200" b="1" i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MP*</a:t>
            </a:r>
            <a:r>
              <a:rPr lang="es-ES" sz="12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…..)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3" y="2799184"/>
            <a:ext cx="1131222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35361" y="5282044"/>
            <a:ext cx="11521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Directive 2002/98/EC (human blood and blood components); 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Directive 2010/45/EU (Organs); 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Directive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2004/23/EC (human tissues and cells); Regulation No 1394/2007 (advanced therapy medicinal products); Regulation 2017/745 (medical devices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). Regulation 2024/1938 (</a:t>
            </a:r>
            <a:r>
              <a:rPr lang="en-U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SoHO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).</a:t>
            </a:r>
            <a:endParaRPr lang="es-ES" sz="1400" b="1" i="1" dirty="0">
              <a:solidFill>
                <a:schemeClr val="bg2">
                  <a:lumMod val="50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xmlns="" id="{DB5ADA25-4D1A-4842-BD51-49EB03C90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613" y="2132868"/>
            <a:ext cx="267413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Marketable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products</a:t>
            </a:r>
            <a:endParaRPr lang="es-ES" sz="1600" b="1" dirty="0" smtClean="0">
              <a:solidFill>
                <a:schemeClr val="bg2">
                  <a:lumMod val="25000"/>
                </a:schemeClr>
              </a:solidFill>
              <a:latin typeface="GT Walsheim black"/>
            </a:endParaRPr>
          </a:p>
          <a:p>
            <a:pPr algn="ctr"/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Commercialized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for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profit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GT Walsheim black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xmlns="" id="{DB5ADA25-4D1A-4842-BD51-49EB03C90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167" y="2124157"/>
            <a:ext cx="350929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Non-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marketable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products</a:t>
            </a:r>
            <a:endParaRPr lang="es-ES" sz="1600" b="1" dirty="0" smtClean="0">
              <a:solidFill>
                <a:schemeClr val="bg2">
                  <a:lumMod val="25000"/>
                </a:schemeClr>
              </a:solidFill>
              <a:latin typeface="GT Walsheim black"/>
            </a:endParaRPr>
          </a:p>
          <a:p>
            <a:pPr algn="ctr"/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Offered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as a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Service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,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not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for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 </a:t>
            </a: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black"/>
              </a:rPr>
              <a:t>profit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GT Walsheim black"/>
            </a:endParaRPr>
          </a:p>
        </p:txBody>
      </p:sp>
      <p:sp>
        <p:nvSpPr>
          <p:cNvPr id="14" name="6 Rectángulo"/>
          <p:cNvSpPr/>
          <p:nvPr/>
        </p:nvSpPr>
        <p:spPr>
          <a:xfrm>
            <a:off x="1032167" y="908720"/>
            <a:ext cx="3509294" cy="108012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16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SoHO</a:t>
            </a:r>
            <a:r>
              <a:rPr lang="es-ES" sz="16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6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Human </a:t>
            </a:r>
            <a:r>
              <a:rPr lang="es-ES" sz="16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application</a:t>
            </a:r>
            <a:endParaRPr lang="es-ES" sz="16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35361" y="6001543"/>
            <a:ext cx="11521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*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Under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discussion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(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Pharma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Regulation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): Medicines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derived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from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SoHO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other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than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Tissues</a:t>
            </a:r>
            <a:r>
              <a:rPr lang="es-ES" sz="140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 and </a:t>
            </a:r>
            <a:r>
              <a:rPr lang="es-ES" sz="140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Cells</a:t>
            </a:r>
            <a:endParaRPr lang="es-ES" sz="1400" b="1" i="1" dirty="0">
              <a:solidFill>
                <a:schemeClr val="bg2">
                  <a:lumMod val="50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39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44636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0690"/>
            <a:ext cx="12192000" cy="584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47" y="2204864"/>
            <a:ext cx="2967628" cy="3260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536160" y="5589240"/>
            <a:ext cx="4558109" cy="7290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u="sng" noProof="0" dirty="0" smtClean="0">
                <a:solidFill>
                  <a:srgbClr val="5B9BD5">
                    <a:lumMod val="50000"/>
                  </a:srgb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MEDICINE PRODUCT/MEDICAL </a:t>
            </a:r>
            <a:r>
              <a:rPr lang="es-ES" b="1" u="sng" noProof="0" dirty="0" smtClean="0">
                <a:solidFill>
                  <a:srgbClr val="5B9BD5">
                    <a:lumMod val="50000"/>
                  </a:srgb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DEVICE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7" y="2394893"/>
            <a:ext cx="4030281" cy="27426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5"/>
          <p:cNvSpPr/>
          <p:nvPr/>
        </p:nvSpPr>
        <p:spPr>
          <a:xfrm>
            <a:off x="1542208" y="5517232"/>
            <a:ext cx="2033512" cy="7745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u="sng" dirty="0" smtClean="0">
                <a:solidFill>
                  <a:srgbClr val="5B9BD5">
                    <a:lumMod val="50000"/>
                  </a:srgb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HUMAN CELL</a:t>
            </a:r>
            <a:endParaRPr kumimoji="0" lang="es-ES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823042"/>
            <a:ext cx="4427477" cy="405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7328" y="980740"/>
            <a:ext cx="3744416" cy="997205"/>
          </a:xfrm>
          <a:prstGeom prst="wedgeEllipseCallout">
            <a:avLst>
              <a:gd name="adj1" fmla="val 49983"/>
              <a:gd name="adj2" fmla="val 620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«</a:t>
            </a:r>
            <a:r>
              <a:rPr lang="es-ES" b="1" dirty="0" err="1" smtClean="0"/>
              <a:t>You</a:t>
            </a:r>
            <a:r>
              <a:rPr lang="es-ES" b="1" dirty="0" smtClean="0"/>
              <a:t> are </a:t>
            </a:r>
            <a:r>
              <a:rPr lang="es-ES" b="1" dirty="0" err="1" smtClean="0"/>
              <a:t>about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</a:t>
            </a:r>
            <a:r>
              <a:rPr lang="es-ES" b="1" dirty="0" err="1" smtClean="0"/>
              <a:t>leave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SoHO sector»</a:t>
            </a:r>
            <a:endParaRPr lang="es-ES" b="1" dirty="0"/>
          </a:p>
        </p:txBody>
      </p:sp>
      <p:sp>
        <p:nvSpPr>
          <p:cNvPr id="12" name="11 Flecha a la derecha con bandas"/>
          <p:cNvSpPr/>
          <p:nvPr/>
        </p:nvSpPr>
        <p:spPr>
          <a:xfrm>
            <a:off x="4801417" y="5373216"/>
            <a:ext cx="2374711" cy="1185222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11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23"/>
            <a:ext cx="12216680" cy="629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Subtítulo 2">
            <a:extLst>
              <a:ext uri="{FF2B5EF4-FFF2-40B4-BE49-F238E27FC236}">
                <a16:creationId xmlns:a16="http://schemas.microsoft.com/office/drawing/2014/main" xmlns="" id="{A1678E71-D2AE-134D-BDC7-0AC9BEC889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T Walsheim Medium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" y="144003"/>
            <a:ext cx="1201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5 Rectángulo">
            <a:extLst>
              <a:ext uri="{FF2B5EF4-FFF2-40B4-BE49-F238E27FC236}">
                <a16:creationId xmlns:a16="http://schemas.microsoft.com/office/drawing/2014/main" xmlns="" id="{E567CFC0-125F-4252-A719-3F543404728A}"/>
              </a:ext>
            </a:extLst>
          </p:cNvPr>
          <p:cNvSpPr/>
          <p:nvPr/>
        </p:nvSpPr>
        <p:spPr>
          <a:xfrm>
            <a:off x="432172" y="980728"/>
            <a:ext cx="2016224" cy="1080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 smtClean="0">
                <a:solidFill>
                  <a:schemeClr val="bg2">
                    <a:lumMod val="10000"/>
                  </a:schemeClr>
                </a:solidFill>
                <a:latin typeface="GT Walsheim Medium"/>
                <a:cs typeface="Cairo" panose="00000500000000000000" pitchFamily="2" charset="-78"/>
              </a:rPr>
              <a:t>HUMAN ORIGIN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395826"/>
            <a:ext cx="2333997" cy="140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2" y="908720"/>
            <a:ext cx="6115769" cy="579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27" y="2689664"/>
            <a:ext cx="2212545" cy="1364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489087"/>
            <a:ext cx="2242253" cy="195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izquierda"/>
          <p:cNvSpPr/>
          <p:nvPr/>
        </p:nvSpPr>
        <p:spPr>
          <a:xfrm>
            <a:off x="6312015" y="3252084"/>
            <a:ext cx="576073" cy="432048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izquierda"/>
          <p:cNvSpPr/>
          <p:nvPr/>
        </p:nvSpPr>
        <p:spPr>
          <a:xfrm>
            <a:off x="9336355" y="3155841"/>
            <a:ext cx="576073" cy="432048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6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"/>
            <a:ext cx="12216680" cy="68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65793" y="1628812"/>
            <a:ext cx="1042675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/>
              <a:t>C</a:t>
            </a:r>
            <a:r>
              <a:rPr lang="en-US" sz="2000" dirty="0" smtClean="0"/>
              <a:t>arry </a:t>
            </a:r>
            <a:r>
              <a:rPr lang="en-US" sz="2000" dirty="0"/>
              <a:t>a range of unique </a:t>
            </a:r>
            <a:r>
              <a:rPr lang="en-US" sz="2000" dirty="0" smtClean="0"/>
              <a:t>RESPONSIBILITIES </a:t>
            </a:r>
            <a:r>
              <a:rPr lang="en-US" sz="2000" dirty="0"/>
              <a:t>to ensure ethical and safe procurement, distribution, and </a:t>
            </a:r>
            <a:r>
              <a:rPr lang="en-US" sz="2000" dirty="0" smtClean="0"/>
              <a:t>societal </a:t>
            </a:r>
            <a:r>
              <a:rPr lang="en-US" sz="2000" dirty="0"/>
              <a:t>acceptance of the public as source of the </a:t>
            </a:r>
            <a:r>
              <a:rPr lang="en-US" sz="2000" dirty="0" smtClean="0"/>
              <a:t>necessary human </a:t>
            </a:r>
            <a:r>
              <a:rPr lang="en-US" sz="2000" dirty="0" smtClean="0"/>
              <a:t>components. TRUST</a:t>
            </a:r>
            <a:endParaRPr lang="es-ES" sz="2000" dirty="0"/>
          </a:p>
        </p:txBody>
      </p:sp>
      <p:sp>
        <p:nvSpPr>
          <p:cNvPr id="4" name="3 Rectángulo"/>
          <p:cNvSpPr/>
          <p:nvPr/>
        </p:nvSpPr>
        <p:spPr>
          <a:xfrm>
            <a:off x="565793" y="4222835"/>
            <a:ext cx="1042675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Have </a:t>
            </a:r>
            <a:r>
              <a:rPr lang="en-US" sz="2000" dirty="0"/>
              <a:t>a shared exposure to </a:t>
            </a:r>
            <a:r>
              <a:rPr lang="en-US" sz="2000" dirty="0" smtClean="0"/>
              <a:t>RISKS-breaches </a:t>
            </a:r>
            <a:r>
              <a:rPr lang="en-US" sz="2000" dirty="0"/>
              <a:t>of ethical, legal and safety </a:t>
            </a:r>
            <a:r>
              <a:rPr lang="en-US" sz="2000" dirty="0" smtClean="0"/>
              <a:t>standards </a:t>
            </a:r>
            <a:r>
              <a:rPr lang="en-US" sz="2000" dirty="0"/>
              <a:t>or the risk of disease transmission with a potential undesirable </a:t>
            </a:r>
            <a:r>
              <a:rPr lang="en-US" sz="2000" dirty="0" smtClean="0"/>
              <a:t>outcome</a:t>
            </a:r>
            <a:endParaRPr lang="es-ES" sz="2000" dirty="0"/>
          </a:p>
        </p:txBody>
      </p:sp>
      <p:sp>
        <p:nvSpPr>
          <p:cNvPr id="6" name="Rectángulo 3"/>
          <p:cNvSpPr/>
          <p:nvPr/>
        </p:nvSpPr>
        <p:spPr>
          <a:xfrm>
            <a:off x="1487488" y="116632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Ogg Roman"/>
                <a:cs typeface="Cairo" panose="00000500000000000000" pitchFamily="2" charset="-78"/>
              </a:rPr>
              <a:t>FROM SoHO TO ME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Ogg Roman"/>
                <a:cs typeface="Cairo" panose="00000500000000000000" pitchFamily="2" charset="-78"/>
              </a:rPr>
              <a:t>DICINES/MEDICAL DEVICES</a:t>
            </a:r>
            <a:endParaRPr lang="es-ES" sz="2800" b="1" dirty="0">
              <a:solidFill>
                <a:schemeClr val="bg1"/>
              </a:solidFill>
              <a:latin typeface="Ogg Roman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0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3" descr="asambleamundialdelasalud.jp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3912"/>
          <a:stretch/>
        </p:blipFill>
        <p:spPr>
          <a:xfrm>
            <a:off x="0" y="-65817"/>
            <a:ext cx="12192000" cy="694266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Rectángulo 4"/>
          <p:cNvSpPr/>
          <p:nvPr/>
        </p:nvSpPr>
        <p:spPr>
          <a:xfrm>
            <a:off x="1679787" y="5500394"/>
            <a:ext cx="2857092" cy="92333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DONOR PROTECTION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(dignity/health)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4700096" y="5500394"/>
            <a:ext cx="2845285" cy="92333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latin typeface="GT Walsheim Medium"/>
                <a:cs typeface="Cairo" panose="00000500000000000000" pitchFamily="2" charset="-78"/>
              </a:rPr>
              <a:t>CONTROL OF BIOLOGICAL RISKS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5" name="Rectángulo 6"/>
          <p:cNvSpPr/>
          <p:nvPr/>
        </p:nvSpPr>
        <p:spPr>
          <a:xfrm>
            <a:off x="7708596" y="5500394"/>
            <a:ext cx="2845285" cy="92333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EQUITY IN ACCESS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6" name="Rectángulo 9"/>
          <p:cNvSpPr/>
          <p:nvPr/>
        </p:nvSpPr>
        <p:spPr>
          <a:xfrm>
            <a:off x="1679789" y="5011151"/>
            <a:ext cx="8832427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10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PRINCIPLES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7" name="Rectángulo 1"/>
          <p:cNvSpPr/>
          <p:nvPr/>
        </p:nvSpPr>
        <p:spPr>
          <a:xfrm rot="16200000">
            <a:off x="-3242867" y="3755003"/>
            <a:ext cx="7147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https://apps.who.int/iris/handle/10665/274794</a:t>
            </a: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F470395B-BF48-AB47-B222-21B2D1AE4E9E}"/>
              </a:ext>
            </a:extLst>
          </p:cNvPr>
          <p:cNvSpPr/>
          <p:nvPr/>
        </p:nvSpPr>
        <p:spPr>
          <a:xfrm>
            <a:off x="-5348" y="-65817"/>
            <a:ext cx="12192000" cy="1026105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3400" marR="0" lvl="0" indent="-533400" algn="r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94738" algn="l"/>
              </a:tabLst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iro" panose="00000500000000000000" pitchFamily="2" charset="-78"/>
              <a:cs typeface="Cairo" panose="00000500000000000000" pitchFamily="2" charset="-78"/>
            </a:endParaRPr>
          </a:p>
          <a:p>
            <a:pPr marL="533400" marR="0" lvl="0" indent="-533400" algn="r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94738" algn="l"/>
              </a:tabLst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iro" panose="00000500000000000000" pitchFamily="2" charset="-78"/>
              <a:cs typeface="Cairo" panose="00000500000000000000" pitchFamily="2" charset="-78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" name="Rectángulo 14">
            <a:extLst>
              <a:ext uri="{FF2B5EF4-FFF2-40B4-BE49-F238E27FC236}">
                <a16:creationId xmlns:a16="http://schemas.microsoft.com/office/drawing/2014/main" xmlns="" id="{EC4DCF50-604F-364D-B53C-0E4E3EB1AF8A}"/>
              </a:ext>
            </a:extLst>
          </p:cNvPr>
          <p:cNvSpPr/>
          <p:nvPr/>
        </p:nvSpPr>
        <p:spPr>
          <a:xfrm>
            <a:off x="7232417" y="2093841"/>
            <a:ext cx="4368168" cy="14773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M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edical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products of human origin encompass all biological materials that are derived wholly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or in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part from the human body and are intended for clinical application</a:t>
            </a:r>
          </a:p>
        </p:txBody>
      </p:sp>
      <p:sp>
        <p:nvSpPr>
          <p:cNvPr id="10" name="Rectángulo 3"/>
          <p:cNvSpPr/>
          <p:nvPr/>
        </p:nvSpPr>
        <p:spPr>
          <a:xfrm>
            <a:off x="1127451" y="134922"/>
            <a:ext cx="9428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Ogg Roman"/>
                <a:cs typeface="Cairo" panose="00000500000000000000" pitchFamily="2" charset="-78"/>
              </a:rPr>
              <a:t>WHA 70: PRINCIPLES ON THE DONATION AND MANAGEMENT OF BLOOD, BLOOD COMPONENTS AND OTHER MEDICAL PRODUCTS OF HUMAN ORIGIN</a:t>
            </a:r>
            <a:endParaRPr lang="es-ES" sz="1600" b="1" dirty="0">
              <a:solidFill>
                <a:schemeClr val="bg1"/>
              </a:solidFill>
              <a:latin typeface="Ogg Roman"/>
              <a:cs typeface="Cairo" panose="00000500000000000000" pitchFamily="2" charset="-78"/>
            </a:endParaRPr>
          </a:p>
        </p:txBody>
      </p:sp>
      <p:pic>
        <p:nvPicPr>
          <p:cNvPr id="11" name="Imagen 7"/>
          <p:cNvPicPr>
            <a:picLocks noChangeAspect="1"/>
          </p:cNvPicPr>
          <p:nvPr/>
        </p:nvPicPr>
        <p:blipFill rotWithShape="1">
          <a:blip r:embed="rId4"/>
          <a:srcRect l="40058" t="21609" r="19200" b="44952"/>
          <a:stretch/>
        </p:blipFill>
        <p:spPr>
          <a:xfrm>
            <a:off x="803368" y="1487435"/>
            <a:ext cx="6072929" cy="280373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0804"/>
            <a:ext cx="1685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W:\COMUN\WEB ONT\Entregables nuevo Logo ONT\LOGOTIPOS\Logotipos ONT\Logo ONT Blanco\RGB\JPEG-PNG\Logo_ONT_Blanco_RGB-72pp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" y="108232"/>
            <a:ext cx="1201631" cy="5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"/>
            <a:ext cx="12216680" cy="68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91351" y="23063"/>
            <a:ext cx="10415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prstClr val="white"/>
                </a:solidFill>
              </a:rPr>
              <a:t>EU REGULATORY PATHWAY</a:t>
            </a:r>
            <a:r>
              <a:rPr lang="es-ES" sz="3200" b="1" dirty="0" smtClean="0">
                <a:solidFill>
                  <a:srgbClr val="EEECE1">
                    <a:lumMod val="25000"/>
                  </a:srgbClr>
                </a:solidFill>
              </a:rPr>
              <a:t>   </a:t>
            </a:r>
            <a:r>
              <a:rPr lang="es-ES" sz="3200" b="1" dirty="0" err="1" smtClean="0">
                <a:solidFill>
                  <a:prstClr val="white"/>
                </a:solidFill>
              </a:rPr>
              <a:t>S</a:t>
            </a:r>
            <a:r>
              <a:rPr lang="es-ES" sz="3200" b="1" dirty="0" err="1" smtClean="0">
                <a:solidFill>
                  <a:srgbClr val="EEECE1">
                    <a:lumMod val="25000"/>
                  </a:srgbClr>
                </a:solidFill>
              </a:rPr>
              <a:t>oHO</a:t>
            </a:r>
            <a:r>
              <a:rPr lang="es-ES" sz="3200" b="1" dirty="0" smtClean="0">
                <a:solidFill>
                  <a:srgbClr val="EEECE1">
                    <a:lumMod val="25000"/>
                  </a:srgbClr>
                </a:solidFill>
              </a:rPr>
              <a:t> vs MEDICINAL PRODUCTS</a:t>
            </a:r>
            <a:endParaRPr lang="es-ES" sz="3200" b="1" dirty="0">
              <a:solidFill>
                <a:srgbClr val="EEECE1">
                  <a:lumMod val="25000"/>
                </a:srgbClr>
              </a:solidFill>
            </a:endParaRP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6" t="26625" r="33675" b="25857"/>
          <a:stretch/>
        </p:blipFill>
        <p:spPr>
          <a:xfrm>
            <a:off x="4974493" y="3749536"/>
            <a:ext cx="2250831" cy="181707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04552" y="1130268"/>
            <a:ext cx="3960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MEDICINES/MEDICAL DEVICES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Directive</a:t>
            </a:r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2001/83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Regulation</a:t>
            </a: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2007/1394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Regulation</a:t>
            </a:r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2017/745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66903" y="1126828"/>
            <a:ext cx="3960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SoHO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 err="1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Regulation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GT Walsheim Medium"/>
                <a:cs typeface="Cairo" panose="00000500000000000000" pitchFamily="2" charset="-78"/>
              </a:rPr>
              <a:t>2024/1938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958033" y="3335405"/>
            <a:ext cx="3960000" cy="1080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Manufacturing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GMP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Laboratories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+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Pharmaceutical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standards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281769" y="3355252"/>
            <a:ext cx="3960000" cy="1080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Processing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:</a:t>
            </a:r>
            <a:endParaRPr lang="es-ES" sz="2000" b="1" dirty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SoHO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Establishments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+ </a:t>
            </a:r>
            <a:r>
              <a:rPr lang="es-ES" sz="1600" b="1" noProof="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GT Walsheim Medium"/>
                <a:cs typeface="Cairo" panose="00000500000000000000" pitchFamily="2" charset="-78"/>
              </a:rPr>
              <a:t>SoHO </a:t>
            </a:r>
            <a:r>
              <a:rPr lang="es-ES" sz="1600" b="1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GT Walsheim Medium"/>
                <a:cs typeface="Cairo" panose="00000500000000000000" pitchFamily="2" charset="-78"/>
              </a:rPr>
              <a:t>Standards (EDQM, ECDC)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958033" y="5216957"/>
            <a:ext cx="3960440" cy="1080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Clinical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Use: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Commercialization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(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Hospital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Exemption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EMA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or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Pharma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Competent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kumimoji="0" lang="es-E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Authority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281769" y="5223189"/>
            <a:ext cx="3960000" cy="1080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Clinical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Use: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Authorization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for</a:t>
            </a:r>
            <a:r>
              <a:rPr lang="es-ES" sz="2000" b="1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human </a:t>
            </a:r>
            <a:r>
              <a:rPr lang="es-ES" sz="20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application</a:t>
            </a:r>
            <a:endParaRPr lang="es-ES" sz="2000" b="1" dirty="0" smtClean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GT Walsheim Medium"/>
                <a:cs typeface="Cairo" panose="00000500000000000000" pitchFamily="2" charset="-78"/>
              </a:rPr>
              <a:t>SoHO Competent  Authority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281769" y="2415350"/>
            <a:ext cx="9636264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Donation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/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Procurement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/</a:t>
            </a:r>
            <a:r>
              <a:rPr lang="es-ES" sz="2000" b="1" noProof="0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Testing</a:t>
            </a:r>
            <a:r>
              <a:rPr lang="es-ES" sz="2000" b="1" noProof="0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/</a:t>
            </a:r>
            <a:r>
              <a:rPr lang="es-ES" sz="2000" b="1" noProof="0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Relase</a:t>
            </a:r>
            <a:r>
              <a:rPr lang="es-ES" sz="2000" b="1" noProof="0" dirty="0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 of SoHO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: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same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</a:t>
            </a:r>
            <a:r>
              <a:rPr lang="es-ES" sz="2000" b="1" dirty="0" err="1" smtClean="0">
                <a:solidFill>
                  <a:prstClr val="white"/>
                </a:solidFill>
                <a:latin typeface="GT Walsheim Medium"/>
                <a:cs typeface="Cairo" panose="00000500000000000000" pitchFamily="2" charset="-78"/>
              </a:rPr>
              <a:t>norm</a:t>
            </a:r>
            <a:endParaRPr lang="es-ES" sz="2000" b="1" dirty="0" smtClean="0">
              <a:solidFill>
                <a:prstClr val="white"/>
              </a:solidFill>
              <a:latin typeface="GT Walsheim Medium"/>
              <a:cs typeface="Cairo" panose="000005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Transplant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Competent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  </a:t>
            </a:r>
            <a:r>
              <a:rPr kumimoji="0" lang="es-E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GT Walsheim Medium"/>
                <a:cs typeface="Cairo" panose="00000500000000000000" pitchFamily="2" charset="-78"/>
              </a:rPr>
              <a:t>Authority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Medium"/>
              <a:cs typeface="Cairo" panose="00000500000000000000" pitchFamily="2" charset="-78"/>
            </a:endParaRPr>
          </a:p>
        </p:txBody>
      </p:sp>
      <p:pic>
        <p:nvPicPr>
          <p:cNvPr id="14" name="Imagen 2"/>
          <p:cNvPicPr>
            <a:picLocks noChangeAspect="1"/>
          </p:cNvPicPr>
          <p:nvPr/>
        </p:nvPicPr>
        <p:blipFill>
          <a:blip r:embed="rId4" cstate="print">
            <a:alphaModFix amt="87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51" y="1072658"/>
            <a:ext cx="1732753" cy="1155168"/>
          </a:xfrm>
          <a:prstGeom prst="rect">
            <a:avLst/>
          </a:prstGeom>
        </p:spPr>
      </p:pic>
      <p:sp>
        <p:nvSpPr>
          <p:cNvPr id="15" name="AutoShape 2" descr="Alvin Roth. Premio Nobel de Economía 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88553" y="6382489"/>
            <a:ext cx="11521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50" b="1" i="1" dirty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Directive 2002/98/EC (human blood and blood </a:t>
            </a:r>
            <a:r>
              <a:rPr lang="en-US" sz="105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components</a:t>
            </a:r>
            <a:r>
              <a:rPr lang="en-US" sz="105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); </a:t>
            </a:r>
            <a:r>
              <a:rPr lang="en-US" sz="105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Directive </a:t>
            </a:r>
            <a:r>
              <a:rPr lang="en-US" sz="1050" b="1" i="1" dirty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2004/23/EC (human tissues and cells); Regulation No 1394/2007 (advanced therapy medicinal products); Regulation 2017/745 (medical devices</a:t>
            </a:r>
            <a:r>
              <a:rPr lang="en-US" sz="105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). Regulation 2024/1938 (</a:t>
            </a:r>
            <a:r>
              <a:rPr lang="en-US" sz="1050" b="1" i="1" dirty="0" err="1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SoHO</a:t>
            </a:r>
            <a:r>
              <a:rPr lang="en-US" sz="1050" b="1" i="1" dirty="0" smtClean="0">
                <a:solidFill>
                  <a:schemeClr val="bg2">
                    <a:lumMod val="50000"/>
                  </a:schemeClr>
                </a:solidFill>
                <a:latin typeface="GT Walsheim Medium"/>
                <a:cs typeface="Cairo" panose="00000500000000000000" pitchFamily="2" charset="-78"/>
              </a:rPr>
              <a:t>).</a:t>
            </a:r>
            <a:endParaRPr lang="es-ES" sz="1050" b="1" i="1" dirty="0">
              <a:solidFill>
                <a:schemeClr val="bg2">
                  <a:lumMod val="50000"/>
                </a:schemeClr>
              </a:solidFill>
              <a:latin typeface="GT Walsheim Medium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42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2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AF7C6DDDA8A4FAC9C12D744BD9A49" ma:contentTypeVersion="15" ma:contentTypeDescription="Create a new document." ma:contentTypeScope="" ma:versionID="0c3b8b9268f3bbe46e7df436748fb7aa">
  <xsd:schema xmlns:xsd="http://www.w3.org/2001/XMLSchema" xmlns:xs="http://www.w3.org/2001/XMLSchema" xmlns:p="http://schemas.microsoft.com/office/2006/metadata/properties" xmlns:ns2="0c76a06a-cd16-427e-91a1-cd5451a0a4bd" xmlns:ns3="08e3d5ac-ca22-4e28-9f1e-d2fd086a49d3" targetNamespace="http://schemas.microsoft.com/office/2006/metadata/properties" ma:root="true" ma:fieldsID="e83fe8c07e5ccd3532482a5a894fe3e4" ns2:_="" ns3:_="">
    <xsd:import namespace="0c76a06a-cd16-427e-91a1-cd5451a0a4bd"/>
    <xsd:import namespace="08e3d5ac-ca22-4e28-9f1e-d2fd086a49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6a06a-cd16-427e-91a1-cd5451a0a4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5b8631-821b-43fa-8e02-b25f38415ba2}" ma:internalName="TaxCatchAll" ma:showField="CatchAllData" ma:web="0c76a06a-cd16-427e-91a1-cd5451a0a4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3d5ac-ca22-4e28-9f1e-d2fd086a49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c0b10b-f899-45ff-8635-b8f7b60ab2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e3d5ac-ca22-4e28-9f1e-d2fd086a49d3">
      <Terms xmlns="http://schemas.microsoft.com/office/infopath/2007/PartnerControls"/>
    </lcf76f155ced4ddcb4097134ff3c332f>
    <TaxCatchAll xmlns="0c76a06a-cd16-427e-91a1-cd5451a0a4bd" xsi:nil="true"/>
  </documentManagement>
</p:properties>
</file>

<file path=customXml/itemProps1.xml><?xml version="1.0" encoding="utf-8"?>
<ds:datastoreItem xmlns:ds="http://schemas.openxmlformats.org/officeDocument/2006/customXml" ds:itemID="{3448774B-7352-4674-A32C-A142F6FB1AC6}"/>
</file>

<file path=customXml/itemProps2.xml><?xml version="1.0" encoding="utf-8"?>
<ds:datastoreItem xmlns:ds="http://schemas.openxmlformats.org/officeDocument/2006/customXml" ds:itemID="{5667B54B-71BA-4CEF-8377-9132106CD0D5}"/>
</file>

<file path=customXml/itemProps3.xml><?xml version="1.0" encoding="utf-8"?>
<ds:datastoreItem xmlns:ds="http://schemas.openxmlformats.org/officeDocument/2006/customXml" ds:itemID="{A3F21202-B71B-49D0-8EA0-870CB493D4AF}"/>
</file>

<file path=docProps/app.xml><?xml version="1.0" encoding="utf-8"?>
<Properties xmlns="http://schemas.openxmlformats.org/officeDocument/2006/extended-properties" xmlns:vt="http://schemas.openxmlformats.org/officeDocument/2006/docPropsVTypes">
  <TotalTime>5745</TotalTime>
  <Words>2434</Words>
  <Application>Microsoft Office PowerPoint</Application>
  <PresentationFormat>Personalizado</PresentationFormat>
  <Paragraphs>309</Paragraphs>
  <Slides>32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4" baseType="lpstr">
      <vt:lpstr>20_Tema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ON BEHALF OF THE ONT´S SoHO TEAM….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RM</dc:creator>
  <cp:lastModifiedBy>Hernandez Maraver, Dolores</cp:lastModifiedBy>
  <cp:revision>569</cp:revision>
  <dcterms:created xsi:type="dcterms:W3CDTF">2024-07-05T10:32:47Z</dcterms:created>
  <dcterms:modified xsi:type="dcterms:W3CDTF">2024-11-11T13:50:04Z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0x010100606AF7C6DDDA8A4FAC9C12D744BD9A49</vt:lpwstr>
  </property>
</Properties>
</file>