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entation.xml" ContentType="application/vnd.openxmlformats-officedocument.presentationml.presentation.main+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notesSlides/notesSlide16.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notesSlides/notesSlide17.xml" ContentType="application/vnd.openxmlformats-officedocument.presentationml.notesSlide+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theme/theme1.xml" ContentType="application/vnd.openxmlformats-officedocument.theme+xml"/>
  <Override PartName="/ppt/authors.xml" ContentType="application/vnd.ms-powerpoint.authors+xml"/>
  <Override PartName="/ppt/theme/theme3.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Lst>
  <p:notesMasterIdLst>
    <p:notesMasterId r:id="rId23"/>
  </p:notesMasterIdLst>
  <p:sldIdLst>
    <p:sldId id="256" r:id="rId3"/>
    <p:sldId id="2001" r:id="rId4"/>
    <p:sldId id="2037" r:id="rId5"/>
    <p:sldId id="1994" r:id="rId6"/>
    <p:sldId id="2002" r:id="rId7"/>
    <p:sldId id="1996" r:id="rId8"/>
    <p:sldId id="2024" r:id="rId9"/>
    <p:sldId id="1993" r:id="rId10"/>
    <p:sldId id="2025" r:id="rId11"/>
    <p:sldId id="2007" r:id="rId12"/>
    <p:sldId id="2023" r:id="rId13"/>
    <p:sldId id="1991" r:id="rId14"/>
    <p:sldId id="2028" r:id="rId15"/>
    <p:sldId id="2029" r:id="rId16"/>
    <p:sldId id="2034" r:id="rId17"/>
    <p:sldId id="2030" r:id="rId18"/>
    <p:sldId id="2032" r:id="rId19"/>
    <p:sldId id="2009" r:id="rId20"/>
    <p:sldId id="2033" r:id="rId21"/>
    <p:sldId id="2036" r:id="rId2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158FC3C-FD3A-5CC4-FD25-6C6DD776675F}" name="Anna Salz" initials="AS" userId="S::anna.salz@gewebenetzwerk.de::5ae4eb83-37db-4ba9-a22a-dd2cf3d20bdb" providerId="AD"/>
  <p188:author id="{0F28A756-427F-BC3B-5EBB-0B9AB7CC96C0}" name="Anna Salz" initials="AS" userId="S::Anna.Salz@gewebenetzwerk.de::5ae4eb83-37db-4ba9-a22a-dd2cf3d20bdb" providerId="AD"/>
  <p188:author id="{3BDB7CE7-EE7D-67DA-2604-F834AADA6903}" name="Martin Börgel" initials="MB" userId="S::boergel@gewebenetzwerk.de::6b124bd4-116c-49cb-b4d6-b5068e5939aa"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98003"/>
    <a:srgbClr val="085E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009"/>
    <p:restoredTop sz="91412"/>
  </p:normalViewPr>
  <p:slideViewPr>
    <p:cSldViewPr snapToGrid="0">
      <p:cViewPr varScale="1">
        <p:scale>
          <a:sx n="95" d="100"/>
          <a:sy n="95" d="100"/>
        </p:scale>
        <p:origin x="200" y="472"/>
      </p:cViewPr>
      <p:guideLst/>
    </p:cSldViewPr>
  </p:slideViewPr>
  <p:notesTextViewPr>
    <p:cViewPr>
      <p:scale>
        <a:sx n="110" d="100"/>
        <a:sy n="110" d="100"/>
      </p:scale>
      <p:origin x="0" y="0"/>
    </p:cViewPr>
  </p:notesTextViewPr>
  <p:sorterViewPr>
    <p:cViewPr>
      <p:scale>
        <a:sx n="80" d="100"/>
        <a:sy n="80" d="100"/>
      </p:scale>
      <p:origin x="0" y="0"/>
    </p:cViewPr>
  </p:sorterViewPr>
  <p:notesViewPr>
    <p:cSldViewPr snapToGrid="0" showGuides="1">
      <p:cViewPr varScale="1">
        <p:scale>
          <a:sx n="85" d="100"/>
          <a:sy n="85" d="100"/>
        </p:scale>
        <p:origin x="3928" y="17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microsoft.com/office/2018/10/relationships/authors" Targe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ustomXml" Target="../customXml/item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 Id="rId30"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F54D96-A06B-5F4B-BE0B-D44F0AC09732}" type="datetimeFigureOut">
              <a:rPr lang="de-DE" smtClean="0"/>
              <a:t>13.11.24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0763DE-7F7F-A342-B5F2-B4DBD00D3BC5}" type="slidenum">
              <a:rPr lang="de-DE" smtClean="0"/>
              <a:t>‹Nr.›</a:t>
            </a:fld>
            <a:endParaRPr lang="de-DE"/>
          </a:p>
        </p:txBody>
      </p:sp>
    </p:spTree>
    <p:extLst>
      <p:ext uri="{BB962C8B-B14F-4D97-AF65-F5344CB8AC3E}">
        <p14:creationId xmlns:p14="http://schemas.microsoft.com/office/powerpoint/2010/main" val="512538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onlinelibrary.wiley.com/doi/full/10.1111/tri.13841"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 https://</a:t>
            </a:r>
            <a:r>
              <a:rPr lang="de-DE" dirty="0" err="1"/>
              <a:t>www.statista.com</a:t>
            </a:r>
            <a:r>
              <a:rPr lang="de-DE" dirty="0"/>
              <a:t>/</a:t>
            </a:r>
            <a:r>
              <a:rPr lang="de-DE" dirty="0" err="1"/>
              <a:t>statistics</a:t>
            </a:r>
            <a:r>
              <a:rPr lang="de-DE" dirty="0"/>
              <a:t>/537908/</a:t>
            </a:r>
            <a:r>
              <a:rPr lang="de-DE" dirty="0" err="1"/>
              <a:t>deceased</a:t>
            </a:r>
            <a:r>
              <a:rPr lang="de-DE" dirty="0"/>
              <a:t>-organ-</a:t>
            </a:r>
            <a:r>
              <a:rPr lang="de-DE" dirty="0" err="1"/>
              <a:t>donor</a:t>
            </a:r>
            <a:r>
              <a:rPr lang="de-DE" dirty="0"/>
              <a:t>-rate-in-</a:t>
            </a:r>
            <a:r>
              <a:rPr lang="de-DE" dirty="0" err="1"/>
              <a:t>europe</a:t>
            </a:r>
            <a:r>
              <a:rPr lang="de-DE"/>
              <a:t>/</a:t>
            </a:r>
            <a:endParaRPr lang="de-DE" dirty="0"/>
          </a:p>
          <a:p>
            <a:r>
              <a:rPr lang="de-DE" dirty="0"/>
              <a:t>Quelle: https://</a:t>
            </a:r>
            <a:r>
              <a:rPr lang="de-DE" dirty="0" err="1"/>
              <a:t>www.organspende-info.de</a:t>
            </a:r>
            <a:r>
              <a:rPr lang="de-DE" dirty="0"/>
              <a:t>/zahlen-und-fakten/</a:t>
            </a:r>
            <a:r>
              <a:rPr lang="de-DE" dirty="0" err="1"/>
              <a:t>statistiken</a:t>
            </a:r>
            <a:r>
              <a:rPr lang="de-DE" dirty="0"/>
              <a:t>/</a:t>
            </a:r>
          </a:p>
          <a:p>
            <a:endParaRPr lang="de-DE" dirty="0"/>
          </a:p>
          <a:p>
            <a:r>
              <a:rPr lang="de-DE" dirty="0"/>
              <a:t>Einwohnerzahlen aus Wikipedia: Deutschland 84.669.326, Stand 32.12.2023, </a:t>
            </a:r>
          </a:p>
          <a:p>
            <a:r>
              <a:rPr lang="de-DE" dirty="0"/>
              <a:t>EU: 448,4 Mio. ( Stand 1.1.2023),</a:t>
            </a:r>
          </a:p>
          <a:p>
            <a:endParaRPr lang="de-DE" dirty="0"/>
          </a:p>
          <a:p>
            <a:r>
              <a:rPr lang="de-DE" dirty="0"/>
              <a:t>Sterbefälle in Deutschland 2023: 1 028 206,  https://</a:t>
            </a:r>
            <a:r>
              <a:rPr lang="de-DE" dirty="0" err="1"/>
              <a:t>de.statista.com</a:t>
            </a:r>
            <a:r>
              <a:rPr lang="de-DE" dirty="0"/>
              <a:t>/</a:t>
            </a:r>
            <a:r>
              <a:rPr lang="de-DE" dirty="0" err="1"/>
              <a:t>statistik</a:t>
            </a:r>
            <a:r>
              <a:rPr lang="de-DE" dirty="0"/>
              <a:t>/daten/</a:t>
            </a:r>
            <a:r>
              <a:rPr lang="de-DE" dirty="0" err="1"/>
              <a:t>studie</a:t>
            </a:r>
            <a:r>
              <a:rPr lang="de-DE" dirty="0"/>
              <a:t>/156902/</a:t>
            </a:r>
            <a:r>
              <a:rPr lang="de-DE" dirty="0" err="1"/>
              <a:t>umfrage</a:t>
            </a:r>
            <a:r>
              <a:rPr lang="de-DE" dirty="0"/>
              <a:t>/</a:t>
            </a:r>
            <a:r>
              <a:rPr lang="de-DE" dirty="0" err="1"/>
              <a:t>sterbefaelle</a:t>
            </a:r>
            <a:r>
              <a:rPr lang="de-DE" dirty="0"/>
              <a:t>-in-deutschland/</a:t>
            </a:r>
          </a:p>
          <a:p>
            <a:endParaRPr lang="de-DE" dirty="0"/>
          </a:p>
          <a:p>
            <a:endParaRPr lang="de-DE" dirty="0"/>
          </a:p>
          <a:p>
            <a:r>
              <a:rPr lang="de-DE" dirty="0"/>
              <a:t>Aus DSO-Jahresbericht 2023: 965 Menschen haben in 2023 nach ihrem Tod ein oder mehrere Organe gespendet. Das sind 11 Prozent mehr als noch im Jahr zuvor.</a:t>
            </a:r>
          </a:p>
          <a:p>
            <a:r>
              <a:rPr lang="de-DE" dirty="0"/>
              <a:t>Mit diesem Plus konnten wir gerade einmal den unerwarteten Rückgang in 2022 kompensieren. Wir sind damit so gesehen wieder auf dem Niveau, auf dem wir in den Jahren seit 2018 verweilen.</a:t>
            </a:r>
          </a:p>
          <a:p>
            <a:r>
              <a:rPr lang="de-DE" dirty="0"/>
              <a:t>Angesichts von rund 8.400 schwer kranken Patientinnen und Patienten auf den Wartelisten für ein Spenderorgan sind diese Zahlen viel zu niedrig.  </a:t>
            </a:r>
          </a:p>
          <a:p>
            <a:endParaRPr lang="de-DE" dirty="0"/>
          </a:p>
          <a:p>
            <a:endParaRPr lang="de-DE" dirty="0"/>
          </a:p>
          <a:p>
            <a:r>
              <a:rPr lang="de-DE" dirty="0"/>
              <a:t>Deutschland: 11,6 </a:t>
            </a:r>
            <a:r>
              <a:rPr lang="de-DE" dirty="0" err="1"/>
              <a:t>Mio</a:t>
            </a:r>
            <a:r>
              <a:rPr lang="de-DE" dirty="0"/>
              <a:t> </a:t>
            </a:r>
            <a:r>
              <a:rPr lang="de-DE" dirty="0" err="1"/>
              <a:t>donors</a:t>
            </a:r>
            <a:r>
              <a:rPr lang="de-DE" dirty="0"/>
              <a:t> pro 1 </a:t>
            </a:r>
            <a:r>
              <a:rPr lang="de-DE" dirty="0" err="1"/>
              <a:t>Mio</a:t>
            </a:r>
            <a:r>
              <a:rPr lang="de-DE" dirty="0"/>
              <a:t> / Aus Organ </a:t>
            </a:r>
            <a:r>
              <a:rPr lang="de-DE" dirty="0" err="1"/>
              <a:t>donation</a:t>
            </a:r>
            <a:r>
              <a:rPr lang="de-DE" dirty="0"/>
              <a:t> and </a:t>
            </a:r>
            <a:r>
              <a:rPr lang="de-DE" dirty="0" err="1"/>
              <a:t>transplantation</a:t>
            </a:r>
            <a:r>
              <a:rPr lang="de-DE" dirty="0"/>
              <a:t>: Facts, </a:t>
            </a:r>
            <a:r>
              <a:rPr lang="de-DE" dirty="0" err="1"/>
              <a:t>figures</a:t>
            </a:r>
            <a:r>
              <a:rPr lang="de-DE" dirty="0"/>
              <a:t> and European Union </a:t>
            </a:r>
            <a:r>
              <a:rPr lang="de-DE" dirty="0" err="1"/>
              <a:t>action</a:t>
            </a:r>
            <a:r>
              <a:rPr lang="de-DE" dirty="0"/>
              <a:t> (2020)</a:t>
            </a:r>
          </a:p>
          <a:p>
            <a:r>
              <a:rPr lang="de-DE" dirty="0"/>
              <a:t>https://</a:t>
            </a:r>
            <a:r>
              <a:rPr lang="de-DE" dirty="0" err="1"/>
              <a:t>www.europarl.europa.eu</a:t>
            </a:r>
            <a:r>
              <a:rPr lang="de-DE" dirty="0"/>
              <a:t>/</a:t>
            </a:r>
            <a:r>
              <a:rPr lang="de-DE" dirty="0" err="1"/>
              <a:t>RegData</a:t>
            </a:r>
            <a:r>
              <a:rPr lang="de-DE" dirty="0"/>
              <a:t>/</a:t>
            </a:r>
            <a:r>
              <a:rPr lang="de-DE" dirty="0" err="1"/>
              <a:t>etudes</a:t>
            </a:r>
            <a:r>
              <a:rPr lang="de-DE" dirty="0"/>
              <a:t>/BRIE/2020/649363/EPRS_BRI(2020)649363_EN.pdf</a:t>
            </a:r>
          </a:p>
          <a:p>
            <a:r>
              <a:rPr lang="de-DE" dirty="0"/>
              <a:t>Actual </a:t>
            </a:r>
            <a:r>
              <a:rPr lang="de-DE" dirty="0" err="1"/>
              <a:t>deceased</a:t>
            </a:r>
            <a:r>
              <a:rPr lang="de-DE" dirty="0"/>
              <a:t> </a:t>
            </a:r>
            <a:r>
              <a:rPr lang="de-DE" dirty="0" err="1"/>
              <a:t>organ</a:t>
            </a:r>
            <a:r>
              <a:rPr lang="de-DE" dirty="0"/>
              <a:t> </a:t>
            </a:r>
            <a:r>
              <a:rPr lang="de-DE" dirty="0" err="1"/>
              <a:t>donors</a:t>
            </a:r>
            <a:r>
              <a:rPr lang="de-DE" dirty="0"/>
              <a:t> 2018 (annual rate per </a:t>
            </a:r>
            <a:r>
              <a:rPr lang="de-DE" dirty="0" err="1"/>
              <a:t>million</a:t>
            </a:r>
            <a:r>
              <a:rPr lang="de-DE" dirty="0"/>
              <a:t> </a:t>
            </a:r>
            <a:r>
              <a:rPr lang="de-DE" dirty="0" err="1"/>
              <a:t>population</a:t>
            </a:r>
            <a:r>
              <a:rPr lang="de-DE" dirty="0"/>
              <a:t>)</a:t>
            </a:r>
          </a:p>
          <a:p>
            <a:endParaRPr lang="de-DE" dirty="0"/>
          </a:p>
          <a:p>
            <a:endParaRPr lang="de-DE" dirty="0"/>
          </a:p>
          <a:p>
            <a:r>
              <a:rPr lang="de-DE" dirty="0"/>
              <a:t>EU-Zahl 11.324 Organspender in 2028: https://</a:t>
            </a:r>
            <a:r>
              <a:rPr lang="de-DE" dirty="0" err="1"/>
              <a:t>www.europarl.europa.eu</a:t>
            </a:r>
            <a:r>
              <a:rPr lang="de-DE" dirty="0"/>
              <a:t>/EPRS/Newsletter_Transplant_2019.pdf</a:t>
            </a:r>
          </a:p>
          <a:p>
            <a:endParaRPr lang="de-DE" dirty="0"/>
          </a:p>
          <a:p>
            <a:r>
              <a:rPr lang="de-DE" b="1" dirty="0"/>
              <a:t>Germany</a:t>
            </a:r>
          </a:p>
          <a:p>
            <a:r>
              <a:rPr lang="de-DE" dirty="0">
                <a:solidFill>
                  <a:schemeClr val="tx1">
                    <a:lumMod val="75000"/>
                    <a:lumOff val="25000"/>
                  </a:schemeClr>
                </a:solidFill>
              </a:rPr>
              <a:t>84,67 </a:t>
            </a:r>
            <a:r>
              <a:rPr lang="de-DE" dirty="0" err="1">
                <a:solidFill>
                  <a:schemeClr val="tx1">
                    <a:lumMod val="75000"/>
                    <a:lumOff val="25000"/>
                  </a:schemeClr>
                </a:solidFill>
              </a:rPr>
              <a:t>million</a:t>
            </a:r>
            <a:r>
              <a:rPr lang="de-DE" dirty="0">
                <a:solidFill>
                  <a:schemeClr val="tx1">
                    <a:lumMod val="75000"/>
                    <a:lumOff val="25000"/>
                  </a:schemeClr>
                </a:solidFill>
              </a:rPr>
              <a:t> </a:t>
            </a:r>
            <a:r>
              <a:rPr lang="de-DE" dirty="0" err="1">
                <a:solidFill>
                  <a:schemeClr val="tx1">
                    <a:lumMod val="75000"/>
                    <a:lumOff val="25000"/>
                  </a:schemeClr>
                </a:solidFill>
              </a:rPr>
              <a:t>inhabitants</a:t>
            </a:r>
            <a:r>
              <a:rPr lang="de-DE" dirty="0">
                <a:solidFill>
                  <a:schemeClr val="tx1">
                    <a:lumMod val="75000"/>
                    <a:lumOff val="25000"/>
                  </a:schemeClr>
                </a:solidFill>
              </a:rPr>
              <a:t> </a:t>
            </a:r>
            <a:r>
              <a:rPr lang="de-DE" sz="1200" dirty="0">
                <a:solidFill>
                  <a:schemeClr val="tx1">
                    <a:lumMod val="75000"/>
                    <a:lumOff val="25000"/>
                  </a:schemeClr>
                </a:solidFill>
              </a:rPr>
              <a:t>(2023, source </a:t>
            </a:r>
            <a:r>
              <a:rPr lang="de-DE" sz="1200" dirty="0" err="1">
                <a:solidFill>
                  <a:schemeClr val="tx1">
                    <a:lumMod val="75000"/>
                    <a:lumOff val="25000"/>
                  </a:schemeClr>
                </a:solidFill>
              </a:rPr>
              <a:t>wikipedia</a:t>
            </a:r>
            <a:r>
              <a:rPr lang="de-DE" sz="1200" dirty="0">
                <a:solidFill>
                  <a:schemeClr val="tx1">
                    <a:lumMod val="75000"/>
                    <a:lumOff val="25000"/>
                  </a:schemeClr>
                </a:solidFill>
              </a:rPr>
              <a:t>)</a:t>
            </a:r>
          </a:p>
          <a:p>
            <a:r>
              <a:rPr lang="de-DE" dirty="0">
                <a:solidFill>
                  <a:schemeClr val="tx1">
                    <a:lumMod val="75000"/>
                    <a:lumOff val="25000"/>
                  </a:schemeClr>
                </a:solidFill>
              </a:rPr>
              <a:t>1,03 </a:t>
            </a:r>
            <a:r>
              <a:rPr lang="de-DE" dirty="0" err="1">
                <a:solidFill>
                  <a:schemeClr val="tx1">
                    <a:lumMod val="75000"/>
                    <a:lumOff val="25000"/>
                  </a:schemeClr>
                </a:solidFill>
              </a:rPr>
              <a:t>million</a:t>
            </a:r>
            <a:r>
              <a:rPr lang="de-DE" dirty="0">
                <a:solidFill>
                  <a:schemeClr val="tx1">
                    <a:lumMod val="75000"/>
                    <a:lumOff val="25000"/>
                  </a:schemeClr>
                </a:solidFill>
              </a:rPr>
              <a:t> </a:t>
            </a:r>
            <a:r>
              <a:rPr lang="de-DE" dirty="0" err="1">
                <a:solidFill>
                  <a:schemeClr val="tx1">
                    <a:lumMod val="75000"/>
                    <a:lumOff val="25000"/>
                  </a:schemeClr>
                </a:solidFill>
              </a:rPr>
              <a:t>deaths</a:t>
            </a:r>
            <a:r>
              <a:rPr lang="de-DE" dirty="0">
                <a:solidFill>
                  <a:schemeClr val="tx1">
                    <a:lumMod val="75000"/>
                    <a:lumOff val="25000"/>
                  </a:schemeClr>
                </a:solidFill>
              </a:rPr>
              <a:t> </a:t>
            </a:r>
            <a:r>
              <a:rPr lang="de-DE" sz="1200" dirty="0">
                <a:solidFill>
                  <a:schemeClr val="tx1">
                    <a:lumMod val="75000"/>
                    <a:lumOff val="25000"/>
                  </a:schemeClr>
                </a:solidFill>
              </a:rPr>
              <a:t>(2023, source </a:t>
            </a:r>
            <a:r>
              <a:rPr lang="de-DE" sz="1200" dirty="0" err="1">
                <a:solidFill>
                  <a:schemeClr val="tx1">
                    <a:lumMod val="75000"/>
                    <a:lumOff val="25000"/>
                  </a:schemeClr>
                </a:solidFill>
              </a:rPr>
              <a:t>de.statistica.com</a:t>
            </a:r>
            <a:r>
              <a:rPr lang="de-DE" sz="1200" dirty="0">
                <a:solidFill>
                  <a:schemeClr val="tx1">
                    <a:lumMod val="75000"/>
                    <a:lumOff val="25000"/>
                  </a:schemeClr>
                </a:solidFill>
              </a:rPr>
              <a:t>)</a:t>
            </a:r>
          </a:p>
          <a:p>
            <a:r>
              <a:rPr lang="de-DE" dirty="0">
                <a:solidFill>
                  <a:schemeClr val="accent2"/>
                </a:solidFill>
              </a:rPr>
              <a:t>965</a:t>
            </a:r>
            <a:r>
              <a:rPr lang="de-DE" dirty="0">
                <a:solidFill>
                  <a:schemeClr val="tx1">
                    <a:lumMod val="75000"/>
                    <a:lumOff val="25000"/>
                  </a:schemeClr>
                </a:solidFill>
              </a:rPr>
              <a:t> </a:t>
            </a:r>
            <a:r>
              <a:rPr lang="de-DE" dirty="0" err="1">
                <a:solidFill>
                  <a:schemeClr val="tx1">
                    <a:lumMod val="75000"/>
                    <a:lumOff val="25000"/>
                  </a:schemeClr>
                </a:solidFill>
              </a:rPr>
              <a:t>organ</a:t>
            </a:r>
            <a:r>
              <a:rPr lang="de-DE" dirty="0">
                <a:solidFill>
                  <a:schemeClr val="tx1">
                    <a:lumMod val="75000"/>
                    <a:lumOff val="25000"/>
                  </a:schemeClr>
                </a:solidFill>
              </a:rPr>
              <a:t> </a:t>
            </a:r>
            <a:r>
              <a:rPr lang="de-DE" dirty="0" err="1">
                <a:solidFill>
                  <a:schemeClr val="tx1">
                    <a:lumMod val="75000"/>
                    <a:lumOff val="25000"/>
                  </a:schemeClr>
                </a:solidFill>
              </a:rPr>
              <a:t>donors</a:t>
            </a:r>
            <a:r>
              <a:rPr lang="de-DE" dirty="0">
                <a:solidFill>
                  <a:schemeClr val="tx1">
                    <a:lumMod val="75000"/>
                    <a:lumOff val="25000"/>
                  </a:schemeClr>
                </a:solidFill>
              </a:rPr>
              <a:t> in 2023 </a:t>
            </a:r>
            <a:r>
              <a:rPr lang="de-DE" sz="1200" dirty="0">
                <a:solidFill>
                  <a:schemeClr val="tx1">
                    <a:lumMod val="75000"/>
                    <a:lumOff val="25000"/>
                  </a:schemeClr>
                </a:solidFill>
              </a:rPr>
              <a:t>(source DSO annual </a:t>
            </a:r>
            <a:r>
              <a:rPr lang="de-DE" sz="1200" dirty="0" err="1">
                <a:solidFill>
                  <a:schemeClr val="tx1">
                    <a:lumMod val="75000"/>
                    <a:lumOff val="25000"/>
                  </a:schemeClr>
                </a:solidFill>
              </a:rPr>
              <a:t>report</a:t>
            </a:r>
            <a:r>
              <a:rPr lang="de-DE" sz="1200" dirty="0">
                <a:solidFill>
                  <a:schemeClr val="tx1">
                    <a:lumMod val="75000"/>
                    <a:lumOff val="25000"/>
                  </a:schemeClr>
                </a:solidFill>
              </a:rPr>
              <a:t>)</a:t>
            </a:r>
          </a:p>
          <a:p>
            <a:r>
              <a:rPr lang="de-DE" dirty="0">
                <a:solidFill>
                  <a:schemeClr val="tx1">
                    <a:lumMod val="75000"/>
                    <a:lumOff val="25000"/>
                  </a:schemeClr>
                </a:solidFill>
              </a:rPr>
              <a:t>Ca. </a:t>
            </a:r>
            <a:r>
              <a:rPr lang="de-DE" dirty="0">
                <a:solidFill>
                  <a:schemeClr val="accent2"/>
                </a:solidFill>
              </a:rPr>
              <a:t>11 </a:t>
            </a:r>
            <a:r>
              <a:rPr lang="de-DE" dirty="0" err="1">
                <a:solidFill>
                  <a:schemeClr val="accent2"/>
                </a:solidFill>
              </a:rPr>
              <a:t>organ</a:t>
            </a:r>
            <a:r>
              <a:rPr lang="de-DE" dirty="0">
                <a:solidFill>
                  <a:schemeClr val="accent2"/>
                </a:solidFill>
              </a:rPr>
              <a:t> </a:t>
            </a:r>
            <a:r>
              <a:rPr lang="de-DE" dirty="0" err="1">
                <a:solidFill>
                  <a:schemeClr val="accent2"/>
                </a:solidFill>
              </a:rPr>
              <a:t>donors</a:t>
            </a:r>
            <a:r>
              <a:rPr lang="de-DE" dirty="0">
                <a:solidFill>
                  <a:schemeClr val="accent2"/>
                </a:solidFill>
              </a:rPr>
              <a:t> </a:t>
            </a:r>
            <a:r>
              <a:rPr lang="de-DE" dirty="0">
                <a:solidFill>
                  <a:schemeClr val="tx1">
                    <a:lumMod val="75000"/>
                    <a:lumOff val="25000"/>
                  </a:schemeClr>
                </a:solidFill>
              </a:rPr>
              <a:t>per 1 </a:t>
            </a:r>
            <a:r>
              <a:rPr lang="de-DE" dirty="0" err="1">
                <a:solidFill>
                  <a:schemeClr val="tx1">
                    <a:lumMod val="75000"/>
                    <a:lumOff val="25000"/>
                  </a:schemeClr>
                </a:solidFill>
              </a:rPr>
              <a:t>million</a:t>
            </a:r>
            <a:r>
              <a:rPr lang="de-DE" dirty="0">
                <a:solidFill>
                  <a:schemeClr val="tx1">
                    <a:lumMod val="75000"/>
                    <a:lumOff val="25000"/>
                  </a:schemeClr>
                </a:solidFill>
              </a:rPr>
              <a:t> </a:t>
            </a:r>
            <a:r>
              <a:rPr lang="de-DE" dirty="0" err="1">
                <a:solidFill>
                  <a:schemeClr val="tx1">
                    <a:lumMod val="75000"/>
                    <a:lumOff val="25000"/>
                  </a:schemeClr>
                </a:solidFill>
              </a:rPr>
              <a:t>inhabitants</a:t>
            </a:r>
            <a:r>
              <a:rPr lang="de-DE" dirty="0">
                <a:solidFill>
                  <a:schemeClr val="tx1">
                    <a:lumMod val="75000"/>
                    <a:lumOff val="25000"/>
                  </a:schemeClr>
                </a:solidFill>
              </a:rPr>
              <a:t> in 2018 </a:t>
            </a:r>
            <a:r>
              <a:rPr lang="de-DE" sz="1200" dirty="0">
                <a:solidFill>
                  <a:schemeClr val="tx1">
                    <a:lumMod val="75000"/>
                    <a:lumOff val="25000"/>
                  </a:schemeClr>
                </a:solidFill>
              </a:rPr>
              <a:t>(</a:t>
            </a:r>
            <a:r>
              <a:rPr lang="de-DE" sz="1200" dirty="0" err="1">
                <a:solidFill>
                  <a:schemeClr val="tx1">
                    <a:lumMod val="75000"/>
                    <a:lumOff val="25000"/>
                  </a:schemeClr>
                </a:solidFill>
              </a:rPr>
              <a:t>including</a:t>
            </a:r>
            <a:r>
              <a:rPr lang="de-DE" sz="1200" dirty="0">
                <a:solidFill>
                  <a:schemeClr val="tx1">
                    <a:lumMod val="75000"/>
                    <a:lumOff val="25000"/>
                  </a:schemeClr>
                </a:solidFill>
              </a:rPr>
              <a:t> </a:t>
            </a:r>
            <a:r>
              <a:rPr lang="de-DE" sz="1200" dirty="0" err="1">
                <a:solidFill>
                  <a:schemeClr val="tx1">
                    <a:lumMod val="75000"/>
                    <a:lumOff val="25000"/>
                  </a:schemeClr>
                </a:solidFill>
              </a:rPr>
              <a:t>brain</a:t>
            </a:r>
            <a:r>
              <a:rPr lang="de-DE" sz="1200" dirty="0">
                <a:solidFill>
                  <a:schemeClr val="tx1">
                    <a:lumMod val="75000"/>
                    <a:lumOff val="25000"/>
                  </a:schemeClr>
                </a:solidFill>
              </a:rPr>
              <a:t> </a:t>
            </a:r>
            <a:r>
              <a:rPr lang="de-DE" sz="1200" dirty="0" err="1">
                <a:solidFill>
                  <a:schemeClr val="tx1">
                    <a:lumMod val="75000"/>
                    <a:lumOff val="25000"/>
                  </a:schemeClr>
                </a:solidFill>
              </a:rPr>
              <a:t>death</a:t>
            </a:r>
            <a:r>
              <a:rPr lang="de-DE" sz="1200" dirty="0">
                <a:solidFill>
                  <a:schemeClr val="tx1">
                    <a:lumMod val="75000"/>
                    <a:lumOff val="25000"/>
                  </a:schemeClr>
                </a:solidFill>
              </a:rPr>
              <a:t> and </a:t>
            </a:r>
            <a:r>
              <a:rPr lang="de-DE" sz="1200" dirty="0" err="1">
                <a:solidFill>
                  <a:schemeClr val="tx1">
                    <a:lumMod val="75000"/>
                    <a:lumOff val="25000"/>
                  </a:schemeClr>
                </a:solidFill>
              </a:rPr>
              <a:t>cardiac</a:t>
            </a:r>
            <a:r>
              <a:rPr lang="de-DE" sz="1200" dirty="0">
                <a:solidFill>
                  <a:schemeClr val="tx1">
                    <a:lumMod val="75000"/>
                    <a:lumOff val="25000"/>
                  </a:schemeClr>
                </a:solidFill>
              </a:rPr>
              <a:t> </a:t>
            </a:r>
            <a:r>
              <a:rPr lang="de-DE" sz="1200" dirty="0" err="1">
                <a:solidFill>
                  <a:schemeClr val="tx1">
                    <a:lumMod val="75000"/>
                    <a:lumOff val="25000"/>
                  </a:schemeClr>
                </a:solidFill>
              </a:rPr>
              <a:t>death</a:t>
            </a:r>
            <a:r>
              <a:rPr lang="de-DE" sz="1200" dirty="0">
                <a:solidFill>
                  <a:schemeClr val="tx1">
                    <a:lumMod val="75000"/>
                    <a:lumOff val="25000"/>
                  </a:schemeClr>
                </a:solidFill>
              </a:rPr>
              <a:t>, source </a:t>
            </a:r>
            <a:r>
              <a:rPr lang="de-DE" sz="1200" dirty="0" err="1">
                <a:solidFill>
                  <a:schemeClr val="tx1">
                    <a:lumMod val="75000"/>
                    <a:lumOff val="25000"/>
                  </a:schemeClr>
                </a:solidFill>
              </a:rPr>
              <a:t>europarl.europa.eu</a:t>
            </a:r>
            <a:r>
              <a:rPr lang="de-DE" sz="1200" dirty="0">
                <a:solidFill>
                  <a:schemeClr val="tx1">
                    <a:lumMod val="75000"/>
                    <a:lumOff val="25000"/>
                  </a:schemeClr>
                </a:solidFill>
              </a:rPr>
              <a:t>)</a:t>
            </a:r>
          </a:p>
          <a:p>
            <a:endParaRPr lang="de-DE" sz="1200" dirty="0">
              <a:solidFill>
                <a:schemeClr val="tx1">
                  <a:lumMod val="75000"/>
                  <a:lumOff val="25000"/>
                </a:schemeClr>
              </a:solidFill>
            </a:endParaRPr>
          </a:p>
          <a:p>
            <a:endParaRPr lang="de-DE" sz="1200" dirty="0">
              <a:solidFill>
                <a:schemeClr val="tx1">
                  <a:lumMod val="75000"/>
                  <a:lumOff val="25000"/>
                </a:schemeClr>
              </a:solidFill>
            </a:endParaRPr>
          </a:p>
          <a:p>
            <a:r>
              <a:rPr lang="de-DE" b="1" dirty="0">
                <a:solidFill>
                  <a:schemeClr val="tx1">
                    <a:lumMod val="75000"/>
                    <a:lumOff val="25000"/>
                  </a:schemeClr>
                </a:solidFill>
              </a:rPr>
              <a:t>European Union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solidFill>
                  <a:schemeClr val="tx1">
                    <a:lumMod val="75000"/>
                    <a:lumOff val="25000"/>
                  </a:schemeClr>
                </a:solidFill>
              </a:rPr>
              <a:t>448 </a:t>
            </a:r>
            <a:r>
              <a:rPr lang="de-DE" dirty="0" err="1">
                <a:solidFill>
                  <a:schemeClr val="tx1">
                    <a:lumMod val="75000"/>
                    <a:lumOff val="25000"/>
                  </a:schemeClr>
                </a:solidFill>
              </a:rPr>
              <a:t>million</a:t>
            </a:r>
            <a:r>
              <a:rPr lang="de-DE" dirty="0">
                <a:solidFill>
                  <a:schemeClr val="tx1">
                    <a:lumMod val="75000"/>
                    <a:lumOff val="25000"/>
                  </a:schemeClr>
                </a:solidFill>
              </a:rPr>
              <a:t> </a:t>
            </a:r>
            <a:r>
              <a:rPr lang="de-DE" dirty="0" err="1">
                <a:solidFill>
                  <a:schemeClr val="tx1">
                    <a:lumMod val="75000"/>
                    <a:lumOff val="25000"/>
                  </a:schemeClr>
                </a:solidFill>
              </a:rPr>
              <a:t>inhabitants</a:t>
            </a:r>
            <a:r>
              <a:rPr lang="de-DE" dirty="0">
                <a:solidFill>
                  <a:schemeClr val="tx1">
                    <a:lumMod val="75000"/>
                    <a:lumOff val="25000"/>
                  </a:schemeClr>
                </a:solidFill>
              </a:rPr>
              <a:t> </a:t>
            </a:r>
            <a:r>
              <a:rPr kumimoji="0" lang="de-DE" sz="8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(2023, source </a:t>
            </a:r>
            <a:r>
              <a:rPr kumimoji="0" lang="de-DE" sz="8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cs typeface="+mn-cs"/>
              </a:rPr>
              <a:t>wikipedia</a:t>
            </a:r>
            <a:r>
              <a:rPr kumimoji="0" lang="de-DE" sz="8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solidFill>
                  <a:schemeClr val="tx1">
                    <a:lumMod val="75000"/>
                    <a:lumOff val="25000"/>
                  </a:schemeClr>
                </a:solidFill>
              </a:rPr>
              <a:t>4,8 </a:t>
            </a:r>
            <a:r>
              <a:rPr lang="de-DE" dirty="0" err="1">
                <a:solidFill>
                  <a:schemeClr val="tx1">
                    <a:lumMod val="75000"/>
                    <a:lumOff val="25000"/>
                  </a:schemeClr>
                </a:solidFill>
              </a:rPr>
              <a:t>million</a:t>
            </a:r>
            <a:r>
              <a:rPr lang="de-DE" dirty="0">
                <a:solidFill>
                  <a:schemeClr val="tx1">
                    <a:lumMod val="75000"/>
                    <a:lumOff val="25000"/>
                  </a:schemeClr>
                </a:solidFill>
              </a:rPr>
              <a:t> </a:t>
            </a:r>
            <a:r>
              <a:rPr lang="de-DE" dirty="0" err="1">
                <a:solidFill>
                  <a:schemeClr val="tx1">
                    <a:lumMod val="75000"/>
                    <a:lumOff val="25000"/>
                  </a:schemeClr>
                </a:solidFill>
              </a:rPr>
              <a:t>deaths</a:t>
            </a:r>
            <a:r>
              <a:rPr lang="de-DE" dirty="0">
                <a:solidFill>
                  <a:schemeClr val="tx1">
                    <a:lumMod val="75000"/>
                    <a:lumOff val="25000"/>
                  </a:schemeClr>
                </a:solidFill>
              </a:rPr>
              <a:t> </a:t>
            </a:r>
            <a:r>
              <a:rPr kumimoji="0" lang="de-DE" sz="8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(2023																							, source </a:t>
            </a:r>
            <a:r>
              <a:rPr kumimoji="0" lang="de-DE" sz="8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cs typeface="+mn-cs"/>
              </a:rPr>
              <a:t>de.statistica.com</a:t>
            </a:r>
            <a:r>
              <a:rPr kumimoji="0" lang="de-DE" sz="8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a:t>
            </a:r>
          </a:p>
          <a:p>
            <a:r>
              <a:rPr lang="de-DE" dirty="0">
                <a:solidFill>
                  <a:schemeClr val="accent2"/>
                </a:solidFill>
              </a:rPr>
              <a:t>11,325</a:t>
            </a:r>
            <a:r>
              <a:rPr lang="de-DE" dirty="0">
                <a:solidFill>
                  <a:schemeClr val="tx1">
                    <a:lumMod val="75000"/>
                    <a:lumOff val="25000"/>
                  </a:schemeClr>
                </a:solidFill>
              </a:rPr>
              <a:t> </a:t>
            </a:r>
            <a:r>
              <a:rPr lang="de-DE" dirty="0" err="1">
                <a:solidFill>
                  <a:schemeClr val="tx1">
                    <a:lumMod val="75000"/>
                    <a:lumOff val="25000"/>
                  </a:schemeClr>
                </a:solidFill>
              </a:rPr>
              <a:t>actual</a:t>
            </a:r>
            <a:r>
              <a:rPr lang="de-DE" dirty="0">
                <a:solidFill>
                  <a:schemeClr val="tx1">
                    <a:lumMod val="75000"/>
                    <a:lumOff val="25000"/>
                  </a:schemeClr>
                </a:solidFill>
              </a:rPr>
              <a:t> </a:t>
            </a:r>
            <a:r>
              <a:rPr lang="de-DE" dirty="0" err="1">
                <a:solidFill>
                  <a:schemeClr val="tx1">
                    <a:lumMod val="75000"/>
                    <a:lumOff val="25000"/>
                  </a:schemeClr>
                </a:solidFill>
              </a:rPr>
              <a:t>deceased</a:t>
            </a:r>
            <a:r>
              <a:rPr lang="de-DE" dirty="0">
                <a:solidFill>
                  <a:schemeClr val="tx1">
                    <a:lumMod val="75000"/>
                    <a:lumOff val="25000"/>
                  </a:schemeClr>
                </a:solidFill>
              </a:rPr>
              <a:t> </a:t>
            </a:r>
            <a:r>
              <a:rPr lang="de-DE" dirty="0" err="1">
                <a:solidFill>
                  <a:schemeClr val="tx1">
                    <a:lumMod val="75000"/>
                    <a:lumOff val="25000"/>
                  </a:schemeClr>
                </a:solidFill>
              </a:rPr>
              <a:t>organ</a:t>
            </a:r>
            <a:r>
              <a:rPr lang="de-DE" dirty="0">
                <a:solidFill>
                  <a:schemeClr val="tx1">
                    <a:lumMod val="75000"/>
                    <a:lumOff val="25000"/>
                  </a:schemeClr>
                </a:solidFill>
              </a:rPr>
              <a:t> </a:t>
            </a:r>
            <a:r>
              <a:rPr lang="de-DE" dirty="0" err="1">
                <a:solidFill>
                  <a:schemeClr val="tx1">
                    <a:lumMod val="75000"/>
                    <a:lumOff val="25000"/>
                  </a:schemeClr>
                </a:solidFill>
              </a:rPr>
              <a:t>donors</a:t>
            </a:r>
            <a:r>
              <a:rPr lang="de-DE" dirty="0">
                <a:solidFill>
                  <a:schemeClr val="tx1">
                    <a:lumMod val="75000"/>
                    <a:lumOff val="25000"/>
                  </a:schemeClr>
                </a:solidFill>
              </a:rPr>
              <a:t> in 2018 </a:t>
            </a:r>
            <a:r>
              <a:rPr lang="de-DE" sz="800" dirty="0">
                <a:solidFill>
                  <a:schemeClr val="tx1">
                    <a:lumMod val="75000"/>
                    <a:lumOff val="25000"/>
                  </a:schemeClr>
                </a:solidFill>
              </a:rPr>
              <a:t>(</a:t>
            </a:r>
            <a:r>
              <a:rPr lang="de-DE" sz="800" dirty="0" err="1">
                <a:solidFill>
                  <a:schemeClr val="tx1">
                    <a:lumMod val="75000"/>
                    <a:lumOff val="25000"/>
                  </a:schemeClr>
                </a:solidFill>
              </a:rPr>
              <a:t>including</a:t>
            </a:r>
            <a:r>
              <a:rPr lang="de-DE" sz="800" dirty="0">
                <a:solidFill>
                  <a:schemeClr val="tx1">
                    <a:lumMod val="75000"/>
                    <a:lumOff val="25000"/>
                  </a:schemeClr>
                </a:solidFill>
              </a:rPr>
              <a:t> </a:t>
            </a:r>
            <a:r>
              <a:rPr lang="de-DE" sz="800" dirty="0" err="1">
                <a:solidFill>
                  <a:schemeClr val="tx1">
                    <a:lumMod val="75000"/>
                    <a:lumOff val="25000"/>
                  </a:schemeClr>
                </a:solidFill>
              </a:rPr>
              <a:t>brain</a:t>
            </a:r>
            <a:r>
              <a:rPr lang="de-DE" sz="800" dirty="0">
                <a:solidFill>
                  <a:schemeClr val="tx1">
                    <a:lumMod val="75000"/>
                    <a:lumOff val="25000"/>
                  </a:schemeClr>
                </a:solidFill>
              </a:rPr>
              <a:t> </a:t>
            </a:r>
            <a:r>
              <a:rPr lang="de-DE" sz="800" dirty="0" err="1">
                <a:solidFill>
                  <a:schemeClr val="tx1">
                    <a:lumMod val="75000"/>
                    <a:lumOff val="25000"/>
                  </a:schemeClr>
                </a:solidFill>
              </a:rPr>
              <a:t>death</a:t>
            </a:r>
            <a:r>
              <a:rPr lang="de-DE" sz="800" dirty="0">
                <a:solidFill>
                  <a:schemeClr val="tx1">
                    <a:lumMod val="75000"/>
                    <a:lumOff val="25000"/>
                  </a:schemeClr>
                </a:solidFill>
              </a:rPr>
              <a:t> and </a:t>
            </a:r>
            <a:r>
              <a:rPr lang="de-DE" sz="800" dirty="0" err="1">
                <a:solidFill>
                  <a:schemeClr val="tx1">
                    <a:lumMod val="75000"/>
                    <a:lumOff val="25000"/>
                  </a:schemeClr>
                </a:solidFill>
              </a:rPr>
              <a:t>cardiac</a:t>
            </a:r>
            <a:r>
              <a:rPr lang="de-DE" sz="800" dirty="0">
                <a:solidFill>
                  <a:schemeClr val="tx1">
                    <a:lumMod val="75000"/>
                    <a:lumOff val="25000"/>
                  </a:schemeClr>
                </a:solidFill>
              </a:rPr>
              <a:t> </a:t>
            </a:r>
            <a:r>
              <a:rPr lang="de-DE" sz="800" dirty="0" err="1">
                <a:solidFill>
                  <a:schemeClr val="tx1">
                    <a:lumMod val="75000"/>
                    <a:lumOff val="25000"/>
                  </a:schemeClr>
                </a:solidFill>
              </a:rPr>
              <a:t>deat</a:t>
            </a:r>
            <a:r>
              <a:rPr lang="de-DE" sz="800" dirty="0">
                <a:solidFill>
                  <a:schemeClr val="tx1">
                    <a:lumMod val="75000"/>
                    <a:lumOff val="25000"/>
                  </a:schemeClr>
                </a:solidFill>
              </a:rPr>
              <a:t>, </a:t>
            </a:r>
            <a:r>
              <a:rPr lang="de-DE" sz="800" dirty="0" err="1">
                <a:solidFill>
                  <a:schemeClr val="tx1">
                    <a:lumMod val="75000"/>
                    <a:lumOff val="25000"/>
                  </a:schemeClr>
                </a:solidFill>
              </a:rPr>
              <a:t>europarl.europa.eu</a:t>
            </a:r>
            <a:r>
              <a:rPr lang="de-DE" sz="800" dirty="0">
                <a:solidFill>
                  <a:schemeClr val="tx1">
                    <a:lumMod val="75000"/>
                    <a:lumOff val="25000"/>
                  </a:schemeClr>
                </a:solidFill>
              </a:rPr>
              <a:t>/EPRS/</a:t>
            </a:r>
            <a:r>
              <a:rPr lang="de-DE" sz="800" dirty="0" err="1">
                <a:solidFill>
                  <a:schemeClr val="tx1">
                    <a:lumMod val="75000"/>
                    <a:lumOff val="25000"/>
                  </a:schemeClr>
                </a:solidFill>
              </a:rPr>
              <a:t>Newsletter_Transplant</a:t>
            </a:r>
            <a:r>
              <a:rPr lang="de-DE" sz="800" dirty="0">
                <a:solidFill>
                  <a:schemeClr val="tx1">
                    <a:lumMod val="75000"/>
                    <a:lumOff val="25000"/>
                  </a:schemeClr>
                </a:solidFill>
              </a:rPr>
              <a:t>)</a:t>
            </a:r>
            <a:endParaRPr lang="de-DE" sz="800" dirty="0"/>
          </a:p>
          <a:p>
            <a:endParaRPr lang="de-DE" sz="1200" dirty="0">
              <a:solidFill>
                <a:schemeClr val="tx1">
                  <a:lumMod val="75000"/>
                  <a:lumOff val="25000"/>
                </a:schemeClr>
              </a:solidFill>
            </a:endParaRPr>
          </a:p>
          <a:p>
            <a:endParaRPr lang="de-DE" dirty="0"/>
          </a:p>
          <a:p>
            <a:endParaRPr lang="de-DE" dirty="0"/>
          </a:p>
          <a:p>
            <a:endParaRPr lang="de-DE" dirty="0"/>
          </a:p>
          <a:p>
            <a:endParaRPr lang="de-DE" dirty="0"/>
          </a:p>
        </p:txBody>
      </p:sp>
      <p:sp>
        <p:nvSpPr>
          <p:cNvPr id="4" name="Foliennummernplatzhalter 3"/>
          <p:cNvSpPr>
            <a:spLocks noGrp="1"/>
          </p:cNvSpPr>
          <p:nvPr>
            <p:ph type="sldNum" sz="quarter" idx="5"/>
          </p:nvPr>
        </p:nvSpPr>
        <p:spPr/>
        <p:txBody>
          <a:bodyPr/>
          <a:lstStyle/>
          <a:p>
            <a:fld id="{1D0763DE-7F7F-A342-B5F2-B4DBD00D3BC5}" type="slidenum">
              <a:rPr lang="de-DE" smtClean="0"/>
              <a:t>3</a:t>
            </a:fld>
            <a:endParaRPr lang="de-DE"/>
          </a:p>
        </p:txBody>
      </p:sp>
    </p:spTree>
    <p:extLst>
      <p:ext uri="{BB962C8B-B14F-4D97-AF65-F5344CB8AC3E}">
        <p14:creationId xmlns:p14="http://schemas.microsoft.com/office/powerpoint/2010/main" val="9910458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err="1"/>
              <a:t>Gewebevigilanzbericht</a:t>
            </a:r>
            <a:r>
              <a:rPr lang="de-DE"/>
              <a:t> PEI 2021: The Tissue </a:t>
            </a:r>
            <a:r>
              <a:rPr lang="de-DE" err="1"/>
              <a:t>Vigilance</a:t>
            </a:r>
            <a:r>
              <a:rPr lang="de-DE"/>
              <a:t> Report </a:t>
            </a:r>
            <a:r>
              <a:rPr lang="de-DE" err="1"/>
              <a:t>covers</a:t>
            </a:r>
            <a:r>
              <a:rPr lang="de-DE"/>
              <a:t> all </a:t>
            </a:r>
            <a:r>
              <a:rPr lang="de-DE" err="1"/>
              <a:t>spontaneous</a:t>
            </a:r>
            <a:r>
              <a:rPr lang="de-DE"/>
              <a:t> </a:t>
            </a:r>
            <a:r>
              <a:rPr lang="de-DE" err="1"/>
              <a:t>reports</a:t>
            </a:r>
            <a:r>
              <a:rPr lang="de-DE"/>
              <a:t> </a:t>
            </a:r>
            <a:r>
              <a:rPr lang="de-DE" err="1"/>
              <a:t>received</a:t>
            </a:r>
            <a:r>
              <a:rPr lang="de-DE"/>
              <a:t> in </a:t>
            </a:r>
            <a:r>
              <a:rPr lang="de-DE" err="1"/>
              <a:t>the</a:t>
            </a:r>
            <a:r>
              <a:rPr lang="de-DE"/>
              <a:t> </a:t>
            </a:r>
            <a:r>
              <a:rPr lang="de-DE" err="1"/>
              <a:t>past</a:t>
            </a:r>
            <a:r>
              <a:rPr lang="de-DE"/>
              <a:t> </a:t>
            </a:r>
            <a:r>
              <a:rPr lang="de-DE" err="1"/>
              <a:t>year</a:t>
            </a:r>
            <a:r>
              <a:rPr lang="de-DE"/>
              <a:t> </a:t>
            </a:r>
            <a:r>
              <a:rPr lang="de-DE" err="1"/>
              <a:t>of</a:t>
            </a:r>
            <a:r>
              <a:rPr lang="de-DE"/>
              <a:t> </a:t>
            </a:r>
            <a:r>
              <a:rPr lang="de-DE" err="1"/>
              <a:t>severe</a:t>
            </a:r>
            <a:r>
              <a:rPr lang="de-DE"/>
              <a:t> adverse </a:t>
            </a:r>
            <a:r>
              <a:rPr lang="de-DE" err="1"/>
              <a:t>reactions</a:t>
            </a:r>
            <a:r>
              <a:rPr lang="de-DE"/>
              <a:t> </a:t>
            </a:r>
            <a:r>
              <a:rPr lang="de-DE" err="1"/>
              <a:t>occurring</a:t>
            </a:r>
            <a:r>
              <a:rPr lang="de-DE"/>
              <a:t> in </a:t>
            </a:r>
            <a:r>
              <a:rPr lang="de-DE" err="1"/>
              <a:t>recipients</a:t>
            </a:r>
            <a:r>
              <a:rPr lang="de-DE"/>
              <a:t> in </a:t>
            </a:r>
            <a:r>
              <a:rPr lang="de-DE" err="1"/>
              <a:t>connection</a:t>
            </a:r>
            <a:r>
              <a:rPr lang="de-DE"/>
              <a:t> </a:t>
            </a:r>
            <a:r>
              <a:rPr lang="de-DE" err="1"/>
              <a:t>with</a:t>
            </a:r>
            <a:r>
              <a:rPr lang="de-DE"/>
              <a:t> </a:t>
            </a:r>
            <a:r>
              <a:rPr lang="de-DE" err="1"/>
              <a:t>the</a:t>
            </a:r>
            <a:r>
              <a:rPr lang="de-DE"/>
              <a:t> </a:t>
            </a:r>
            <a:r>
              <a:rPr lang="de-DE" err="1"/>
              <a:t>transplantation</a:t>
            </a:r>
            <a:r>
              <a:rPr lang="de-DE"/>
              <a:t> </a:t>
            </a:r>
            <a:r>
              <a:rPr lang="de-DE" err="1"/>
              <a:t>of</a:t>
            </a:r>
            <a:r>
              <a:rPr lang="de-DE"/>
              <a:t> human </a:t>
            </a:r>
            <a:r>
              <a:rPr lang="de-DE" err="1"/>
              <a:t>tissue</a:t>
            </a:r>
            <a:r>
              <a:rPr lang="de-DE"/>
              <a:t> </a:t>
            </a:r>
            <a:r>
              <a:rPr lang="de-DE" err="1"/>
              <a:t>preparations</a:t>
            </a:r>
            <a:r>
              <a:rPr lang="de-DE"/>
              <a:t>. All </a:t>
            </a:r>
            <a:r>
              <a:rPr lang="de-DE" err="1"/>
              <a:t>severe</a:t>
            </a:r>
            <a:r>
              <a:rPr lang="de-DE"/>
              <a:t> adverse </a:t>
            </a:r>
            <a:r>
              <a:rPr lang="de-DE" err="1"/>
              <a:t>reactions</a:t>
            </a:r>
            <a:r>
              <a:rPr lang="de-DE"/>
              <a:t> in </a:t>
            </a:r>
            <a:r>
              <a:rPr lang="de-DE" err="1"/>
              <a:t>tissue</a:t>
            </a:r>
            <a:r>
              <a:rPr lang="de-DE"/>
              <a:t> </a:t>
            </a:r>
            <a:r>
              <a:rPr lang="de-DE" err="1"/>
              <a:t>donors</a:t>
            </a:r>
            <a:r>
              <a:rPr lang="de-DE"/>
              <a:t> and all </a:t>
            </a:r>
            <a:r>
              <a:rPr lang="de-DE" err="1"/>
              <a:t>serious</a:t>
            </a:r>
            <a:r>
              <a:rPr lang="de-DE"/>
              <a:t> </a:t>
            </a:r>
            <a:r>
              <a:rPr lang="de-DE" err="1"/>
              <a:t>incidents</a:t>
            </a:r>
            <a:r>
              <a:rPr lang="de-DE"/>
              <a:t> </a:t>
            </a:r>
            <a:r>
              <a:rPr lang="de-DE" err="1"/>
              <a:t>involving</a:t>
            </a:r>
            <a:r>
              <a:rPr lang="de-DE"/>
              <a:t> </a:t>
            </a:r>
            <a:r>
              <a:rPr lang="de-DE" err="1"/>
              <a:t>the</a:t>
            </a:r>
            <a:r>
              <a:rPr lang="de-DE"/>
              <a:t> </a:t>
            </a:r>
            <a:r>
              <a:rPr lang="de-DE" err="1"/>
              <a:t>processing</a:t>
            </a:r>
            <a:r>
              <a:rPr lang="de-DE"/>
              <a:t> </a:t>
            </a:r>
            <a:r>
              <a:rPr lang="de-DE" err="1"/>
              <a:t>of</a:t>
            </a:r>
            <a:r>
              <a:rPr lang="de-DE"/>
              <a:t> human </a:t>
            </a:r>
            <a:r>
              <a:rPr lang="de-DE" err="1"/>
              <a:t>tissues</a:t>
            </a:r>
            <a:r>
              <a:rPr lang="de-DE"/>
              <a:t> </a:t>
            </a:r>
            <a:r>
              <a:rPr lang="de-DE" err="1"/>
              <a:t>are</a:t>
            </a:r>
            <a:r>
              <a:rPr lang="de-DE"/>
              <a:t> </a:t>
            </a:r>
            <a:r>
              <a:rPr lang="de-DE" err="1"/>
              <a:t>listed</a:t>
            </a:r>
            <a:r>
              <a:rPr lang="de-DE"/>
              <a:t> </a:t>
            </a:r>
            <a:r>
              <a:rPr lang="de-DE" err="1"/>
              <a:t>as</a:t>
            </a:r>
            <a:r>
              <a:rPr lang="de-DE"/>
              <a:t> </a:t>
            </a:r>
            <a:r>
              <a:rPr lang="de-DE" err="1"/>
              <a:t>well</a:t>
            </a:r>
            <a:r>
              <a:rPr lang="de-DE"/>
              <a:t>.</a:t>
            </a:r>
          </a:p>
          <a:p>
            <a:endParaRPr lang="de-DE"/>
          </a:p>
          <a:p>
            <a:r>
              <a:rPr lang="de-DE"/>
              <a:t>https://</a:t>
            </a:r>
            <a:r>
              <a:rPr lang="de-DE" err="1"/>
              <a:t>www.pei.de</a:t>
            </a:r>
            <a:r>
              <a:rPr lang="de-DE"/>
              <a:t>/EN/</a:t>
            </a:r>
            <a:r>
              <a:rPr lang="de-DE" err="1"/>
              <a:t>newsroom</a:t>
            </a:r>
            <a:r>
              <a:rPr lang="de-DE"/>
              <a:t>/</a:t>
            </a:r>
            <a:r>
              <a:rPr lang="de-DE" err="1"/>
              <a:t>mandatory</a:t>
            </a:r>
            <a:r>
              <a:rPr lang="de-DE"/>
              <a:t>-reports/</a:t>
            </a:r>
            <a:r>
              <a:rPr lang="de-DE" err="1"/>
              <a:t>tissue</a:t>
            </a:r>
            <a:r>
              <a:rPr lang="de-DE"/>
              <a:t>-</a:t>
            </a:r>
            <a:r>
              <a:rPr lang="de-DE" err="1"/>
              <a:t>vigilance</a:t>
            </a:r>
            <a:r>
              <a:rPr lang="de-DE"/>
              <a:t>-reports/</a:t>
            </a:r>
            <a:r>
              <a:rPr lang="de-DE" err="1"/>
              <a:t>tissue</a:t>
            </a:r>
            <a:r>
              <a:rPr lang="de-DE"/>
              <a:t>-</a:t>
            </a:r>
            <a:r>
              <a:rPr lang="de-DE" err="1"/>
              <a:t>vigilance</a:t>
            </a:r>
            <a:r>
              <a:rPr lang="de-DE"/>
              <a:t>-reports-</a:t>
            </a:r>
            <a:r>
              <a:rPr lang="de-DE" err="1"/>
              <a:t>node.html</a:t>
            </a:r>
            <a:endParaRPr lang="de-DE"/>
          </a:p>
          <a:p>
            <a:endParaRPr lang="de-DE"/>
          </a:p>
          <a:p>
            <a:endParaRPr lang="de-DE"/>
          </a:p>
        </p:txBody>
      </p:sp>
      <p:sp>
        <p:nvSpPr>
          <p:cNvPr id="4" name="Foliennummernplatzhalter 3"/>
          <p:cNvSpPr>
            <a:spLocks noGrp="1"/>
          </p:cNvSpPr>
          <p:nvPr>
            <p:ph type="sldNum" sz="quarter" idx="5"/>
          </p:nvPr>
        </p:nvSpPr>
        <p:spPr/>
        <p:txBody>
          <a:bodyPr/>
          <a:lstStyle/>
          <a:p>
            <a:fld id="{1D0763DE-7F7F-A342-B5F2-B4DBD00D3BC5}" type="slidenum">
              <a:rPr lang="de-DE" smtClean="0"/>
              <a:t>12</a:t>
            </a:fld>
            <a:endParaRPr lang="de-DE"/>
          </a:p>
        </p:txBody>
      </p:sp>
    </p:spTree>
    <p:extLst>
      <p:ext uri="{BB962C8B-B14F-4D97-AF65-F5344CB8AC3E}">
        <p14:creationId xmlns:p14="http://schemas.microsoft.com/office/powerpoint/2010/main" val="35186265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07D62A-B0A3-F743-69CF-E5DE20BE7D53}"/>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F5D176E3-F23F-3C4F-DCA3-67C6A2F67562}"/>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85F93A8F-0056-7481-F5B2-FB8098E1EA2D}"/>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FBA08F94-8E62-EA8A-5131-F06C4BC8F1F5}"/>
              </a:ext>
            </a:extLst>
          </p:cNvPr>
          <p:cNvSpPr>
            <a:spLocks noGrp="1"/>
          </p:cNvSpPr>
          <p:nvPr>
            <p:ph type="sldNum" sz="quarter" idx="5"/>
          </p:nvPr>
        </p:nvSpPr>
        <p:spPr/>
        <p:txBody>
          <a:bodyPr/>
          <a:lstStyle/>
          <a:p>
            <a:fld id="{BA968B7C-3125-1543-8F16-902C5FAF68BC}" type="slidenum">
              <a:rPr lang="de-DE" smtClean="0"/>
              <a:t>13</a:t>
            </a:fld>
            <a:endParaRPr lang="de-DE"/>
          </a:p>
        </p:txBody>
      </p:sp>
    </p:spTree>
    <p:extLst>
      <p:ext uri="{BB962C8B-B14F-4D97-AF65-F5344CB8AC3E}">
        <p14:creationId xmlns:p14="http://schemas.microsoft.com/office/powerpoint/2010/main" val="40199413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2E0355-5A8B-53AF-C234-EF09BD5B314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02159355-1129-B938-6C50-CF9067992584}"/>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B0E9A9C2-2C39-60E0-F204-5D026580739E}"/>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7A8C484A-00A5-4D04-6D9E-94F508C82F98}"/>
              </a:ext>
            </a:extLst>
          </p:cNvPr>
          <p:cNvSpPr>
            <a:spLocks noGrp="1"/>
          </p:cNvSpPr>
          <p:nvPr>
            <p:ph type="sldNum" sz="quarter" idx="5"/>
          </p:nvPr>
        </p:nvSpPr>
        <p:spPr/>
        <p:txBody>
          <a:bodyPr/>
          <a:lstStyle/>
          <a:p>
            <a:fld id="{BA968B7C-3125-1543-8F16-902C5FAF68BC}" type="slidenum">
              <a:rPr lang="de-DE" smtClean="0"/>
              <a:t>14</a:t>
            </a:fld>
            <a:endParaRPr lang="de-DE"/>
          </a:p>
        </p:txBody>
      </p:sp>
    </p:spTree>
    <p:extLst>
      <p:ext uri="{BB962C8B-B14F-4D97-AF65-F5344CB8AC3E}">
        <p14:creationId xmlns:p14="http://schemas.microsoft.com/office/powerpoint/2010/main" val="17338457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87C12A-2C49-E666-BBD4-C2FFB49B093B}"/>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707A3B52-B859-5A99-E101-66405382571A}"/>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66D4F885-EB55-8CE1-7EEA-F121885CF15E}"/>
              </a:ext>
            </a:extLst>
          </p:cNvPr>
          <p:cNvSpPr>
            <a:spLocks noGrp="1"/>
          </p:cNvSpPr>
          <p:nvPr>
            <p:ph type="body" idx="1"/>
          </p:nvPr>
        </p:nvSpPr>
        <p:spPr/>
        <p:txBody>
          <a:bodyPr/>
          <a:lstStyle/>
          <a:p>
            <a:r>
              <a:rPr lang="de-DE" err="1"/>
              <a:t>Gewebevigilanzbericht</a:t>
            </a:r>
            <a:r>
              <a:rPr lang="de-DE"/>
              <a:t> PEI 2021: The Tissue </a:t>
            </a:r>
            <a:r>
              <a:rPr lang="de-DE" err="1"/>
              <a:t>Vigilance</a:t>
            </a:r>
            <a:r>
              <a:rPr lang="de-DE"/>
              <a:t> Report </a:t>
            </a:r>
            <a:r>
              <a:rPr lang="de-DE" err="1"/>
              <a:t>covers</a:t>
            </a:r>
            <a:r>
              <a:rPr lang="de-DE"/>
              <a:t> all </a:t>
            </a:r>
            <a:r>
              <a:rPr lang="de-DE" err="1"/>
              <a:t>spontaneous</a:t>
            </a:r>
            <a:r>
              <a:rPr lang="de-DE"/>
              <a:t> </a:t>
            </a:r>
            <a:r>
              <a:rPr lang="de-DE" err="1"/>
              <a:t>reports</a:t>
            </a:r>
            <a:r>
              <a:rPr lang="de-DE"/>
              <a:t> </a:t>
            </a:r>
            <a:r>
              <a:rPr lang="de-DE" err="1"/>
              <a:t>received</a:t>
            </a:r>
            <a:r>
              <a:rPr lang="de-DE"/>
              <a:t> in </a:t>
            </a:r>
            <a:r>
              <a:rPr lang="de-DE" err="1"/>
              <a:t>the</a:t>
            </a:r>
            <a:r>
              <a:rPr lang="de-DE"/>
              <a:t> </a:t>
            </a:r>
            <a:r>
              <a:rPr lang="de-DE" err="1"/>
              <a:t>past</a:t>
            </a:r>
            <a:r>
              <a:rPr lang="de-DE"/>
              <a:t> </a:t>
            </a:r>
            <a:r>
              <a:rPr lang="de-DE" err="1"/>
              <a:t>year</a:t>
            </a:r>
            <a:r>
              <a:rPr lang="de-DE"/>
              <a:t> </a:t>
            </a:r>
            <a:r>
              <a:rPr lang="de-DE" err="1"/>
              <a:t>of</a:t>
            </a:r>
            <a:r>
              <a:rPr lang="de-DE"/>
              <a:t> </a:t>
            </a:r>
            <a:r>
              <a:rPr lang="de-DE" err="1"/>
              <a:t>severe</a:t>
            </a:r>
            <a:r>
              <a:rPr lang="de-DE"/>
              <a:t> adverse </a:t>
            </a:r>
            <a:r>
              <a:rPr lang="de-DE" err="1"/>
              <a:t>reactions</a:t>
            </a:r>
            <a:r>
              <a:rPr lang="de-DE"/>
              <a:t> </a:t>
            </a:r>
            <a:r>
              <a:rPr lang="de-DE" err="1"/>
              <a:t>occurring</a:t>
            </a:r>
            <a:r>
              <a:rPr lang="de-DE"/>
              <a:t> in </a:t>
            </a:r>
            <a:r>
              <a:rPr lang="de-DE" err="1"/>
              <a:t>recipients</a:t>
            </a:r>
            <a:r>
              <a:rPr lang="de-DE"/>
              <a:t> in </a:t>
            </a:r>
            <a:r>
              <a:rPr lang="de-DE" err="1"/>
              <a:t>connection</a:t>
            </a:r>
            <a:r>
              <a:rPr lang="de-DE"/>
              <a:t> </a:t>
            </a:r>
            <a:r>
              <a:rPr lang="de-DE" err="1"/>
              <a:t>with</a:t>
            </a:r>
            <a:r>
              <a:rPr lang="de-DE"/>
              <a:t> </a:t>
            </a:r>
            <a:r>
              <a:rPr lang="de-DE" err="1"/>
              <a:t>the</a:t>
            </a:r>
            <a:r>
              <a:rPr lang="de-DE"/>
              <a:t> </a:t>
            </a:r>
            <a:r>
              <a:rPr lang="de-DE" err="1"/>
              <a:t>transplantation</a:t>
            </a:r>
            <a:r>
              <a:rPr lang="de-DE"/>
              <a:t> </a:t>
            </a:r>
            <a:r>
              <a:rPr lang="de-DE" err="1"/>
              <a:t>of</a:t>
            </a:r>
            <a:r>
              <a:rPr lang="de-DE"/>
              <a:t> human </a:t>
            </a:r>
            <a:r>
              <a:rPr lang="de-DE" err="1"/>
              <a:t>tissue</a:t>
            </a:r>
            <a:r>
              <a:rPr lang="de-DE"/>
              <a:t> </a:t>
            </a:r>
            <a:r>
              <a:rPr lang="de-DE" err="1"/>
              <a:t>preparations</a:t>
            </a:r>
            <a:r>
              <a:rPr lang="de-DE"/>
              <a:t>. All </a:t>
            </a:r>
            <a:r>
              <a:rPr lang="de-DE" err="1"/>
              <a:t>severe</a:t>
            </a:r>
            <a:r>
              <a:rPr lang="de-DE"/>
              <a:t> adverse </a:t>
            </a:r>
            <a:r>
              <a:rPr lang="de-DE" err="1"/>
              <a:t>reactions</a:t>
            </a:r>
            <a:r>
              <a:rPr lang="de-DE"/>
              <a:t> in </a:t>
            </a:r>
            <a:r>
              <a:rPr lang="de-DE" err="1"/>
              <a:t>tissue</a:t>
            </a:r>
            <a:r>
              <a:rPr lang="de-DE"/>
              <a:t> </a:t>
            </a:r>
            <a:r>
              <a:rPr lang="de-DE" err="1"/>
              <a:t>donors</a:t>
            </a:r>
            <a:r>
              <a:rPr lang="de-DE"/>
              <a:t> and all </a:t>
            </a:r>
            <a:r>
              <a:rPr lang="de-DE" err="1"/>
              <a:t>serious</a:t>
            </a:r>
            <a:r>
              <a:rPr lang="de-DE"/>
              <a:t> </a:t>
            </a:r>
            <a:r>
              <a:rPr lang="de-DE" err="1"/>
              <a:t>incidents</a:t>
            </a:r>
            <a:r>
              <a:rPr lang="de-DE"/>
              <a:t> </a:t>
            </a:r>
            <a:r>
              <a:rPr lang="de-DE" err="1"/>
              <a:t>involving</a:t>
            </a:r>
            <a:r>
              <a:rPr lang="de-DE"/>
              <a:t> </a:t>
            </a:r>
            <a:r>
              <a:rPr lang="de-DE" err="1"/>
              <a:t>the</a:t>
            </a:r>
            <a:r>
              <a:rPr lang="de-DE"/>
              <a:t> </a:t>
            </a:r>
            <a:r>
              <a:rPr lang="de-DE" err="1"/>
              <a:t>processing</a:t>
            </a:r>
            <a:r>
              <a:rPr lang="de-DE"/>
              <a:t> </a:t>
            </a:r>
            <a:r>
              <a:rPr lang="de-DE" err="1"/>
              <a:t>of</a:t>
            </a:r>
            <a:r>
              <a:rPr lang="de-DE"/>
              <a:t> human </a:t>
            </a:r>
            <a:r>
              <a:rPr lang="de-DE" err="1"/>
              <a:t>tissues</a:t>
            </a:r>
            <a:r>
              <a:rPr lang="de-DE"/>
              <a:t> </a:t>
            </a:r>
            <a:r>
              <a:rPr lang="de-DE" err="1"/>
              <a:t>are</a:t>
            </a:r>
            <a:r>
              <a:rPr lang="de-DE"/>
              <a:t> </a:t>
            </a:r>
            <a:r>
              <a:rPr lang="de-DE" err="1"/>
              <a:t>listed</a:t>
            </a:r>
            <a:r>
              <a:rPr lang="de-DE"/>
              <a:t> </a:t>
            </a:r>
            <a:r>
              <a:rPr lang="de-DE" err="1"/>
              <a:t>as</a:t>
            </a:r>
            <a:r>
              <a:rPr lang="de-DE"/>
              <a:t> </a:t>
            </a:r>
            <a:r>
              <a:rPr lang="de-DE" err="1"/>
              <a:t>well</a:t>
            </a:r>
            <a:r>
              <a:rPr lang="de-DE"/>
              <a:t>.</a:t>
            </a:r>
          </a:p>
          <a:p>
            <a:endParaRPr lang="de-DE"/>
          </a:p>
          <a:p>
            <a:r>
              <a:rPr lang="de-DE"/>
              <a:t>https://</a:t>
            </a:r>
            <a:r>
              <a:rPr lang="de-DE" err="1"/>
              <a:t>www.pei.de</a:t>
            </a:r>
            <a:r>
              <a:rPr lang="de-DE"/>
              <a:t>/EN/</a:t>
            </a:r>
            <a:r>
              <a:rPr lang="de-DE" err="1"/>
              <a:t>newsroom</a:t>
            </a:r>
            <a:r>
              <a:rPr lang="de-DE"/>
              <a:t>/</a:t>
            </a:r>
            <a:r>
              <a:rPr lang="de-DE" err="1"/>
              <a:t>mandatory</a:t>
            </a:r>
            <a:r>
              <a:rPr lang="de-DE"/>
              <a:t>-reports/</a:t>
            </a:r>
            <a:r>
              <a:rPr lang="de-DE" err="1"/>
              <a:t>tissue</a:t>
            </a:r>
            <a:r>
              <a:rPr lang="de-DE"/>
              <a:t>-</a:t>
            </a:r>
            <a:r>
              <a:rPr lang="de-DE" err="1"/>
              <a:t>vigilance</a:t>
            </a:r>
            <a:r>
              <a:rPr lang="de-DE"/>
              <a:t>-reports/</a:t>
            </a:r>
            <a:r>
              <a:rPr lang="de-DE" err="1"/>
              <a:t>tissue</a:t>
            </a:r>
            <a:r>
              <a:rPr lang="de-DE"/>
              <a:t>-</a:t>
            </a:r>
            <a:r>
              <a:rPr lang="de-DE" err="1"/>
              <a:t>vigilance</a:t>
            </a:r>
            <a:r>
              <a:rPr lang="de-DE"/>
              <a:t>-reports-</a:t>
            </a:r>
            <a:r>
              <a:rPr lang="de-DE" err="1"/>
              <a:t>node.html</a:t>
            </a:r>
            <a:endParaRPr lang="de-DE"/>
          </a:p>
          <a:p>
            <a:endParaRPr lang="de-DE"/>
          </a:p>
          <a:p>
            <a:endParaRPr lang="de-DE"/>
          </a:p>
        </p:txBody>
      </p:sp>
      <p:sp>
        <p:nvSpPr>
          <p:cNvPr id="4" name="Foliennummernplatzhalter 3">
            <a:extLst>
              <a:ext uri="{FF2B5EF4-FFF2-40B4-BE49-F238E27FC236}">
                <a16:creationId xmlns:a16="http://schemas.microsoft.com/office/drawing/2014/main" id="{7B31C513-D3A4-6673-B74C-D2392FBAD1A9}"/>
              </a:ext>
            </a:extLst>
          </p:cNvPr>
          <p:cNvSpPr>
            <a:spLocks noGrp="1"/>
          </p:cNvSpPr>
          <p:nvPr>
            <p:ph type="sldNum" sz="quarter" idx="5"/>
          </p:nvPr>
        </p:nvSpPr>
        <p:spPr/>
        <p:txBody>
          <a:bodyPr/>
          <a:lstStyle/>
          <a:p>
            <a:fld id="{1D0763DE-7F7F-A342-B5F2-B4DBD00D3BC5}" type="slidenum">
              <a:rPr lang="de-DE" smtClean="0"/>
              <a:t>15</a:t>
            </a:fld>
            <a:endParaRPr lang="de-DE"/>
          </a:p>
        </p:txBody>
      </p:sp>
    </p:spTree>
    <p:extLst>
      <p:ext uri="{BB962C8B-B14F-4D97-AF65-F5344CB8AC3E}">
        <p14:creationId xmlns:p14="http://schemas.microsoft.com/office/powerpoint/2010/main" val="16784015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AAFE71-FF67-DCFB-1D8B-C6066DEA084F}"/>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BB6A6FF5-9849-DB71-0D7A-8DA1E5E7BD92}"/>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D7453DAF-7BA2-1A11-715D-741989FA4903}"/>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6CF78CCE-A1CB-3152-F25A-CDA9DB8B0522}"/>
              </a:ext>
            </a:extLst>
          </p:cNvPr>
          <p:cNvSpPr>
            <a:spLocks noGrp="1"/>
          </p:cNvSpPr>
          <p:nvPr>
            <p:ph type="sldNum" sz="quarter" idx="5"/>
          </p:nvPr>
        </p:nvSpPr>
        <p:spPr/>
        <p:txBody>
          <a:bodyPr/>
          <a:lstStyle/>
          <a:p>
            <a:fld id="{BA968B7C-3125-1543-8F16-902C5FAF68BC}" type="slidenum">
              <a:rPr lang="de-DE" smtClean="0"/>
              <a:t>16</a:t>
            </a:fld>
            <a:endParaRPr lang="de-DE"/>
          </a:p>
        </p:txBody>
      </p:sp>
    </p:spTree>
    <p:extLst>
      <p:ext uri="{BB962C8B-B14F-4D97-AF65-F5344CB8AC3E}">
        <p14:creationId xmlns:p14="http://schemas.microsoft.com/office/powerpoint/2010/main" val="19522137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6D17E7-D92B-0854-F867-B8D09F8317FD}"/>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28537FB9-92E2-88A2-3923-EBA23F9CA3CE}"/>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35AD0F9F-0860-124C-BA84-DD52B30B3EE5}"/>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084E0453-BB08-65D9-7FD4-A3755DAD9A3A}"/>
              </a:ext>
            </a:extLst>
          </p:cNvPr>
          <p:cNvSpPr>
            <a:spLocks noGrp="1"/>
          </p:cNvSpPr>
          <p:nvPr>
            <p:ph type="sldNum" sz="quarter" idx="5"/>
          </p:nvPr>
        </p:nvSpPr>
        <p:spPr/>
        <p:txBody>
          <a:bodyPr/>
          <a:lstStyle/>
          <a:p>
            <a:fld id="{BA968B7C-3125-1543-8F16-902C5FAF68BC}" type="slidenum">
              <a:rPr lang="de-DE" smtClean="0"/>
              <a:t>17</a:t>
            </a:fld>
            <a:endParaRPr lang="de-DE"/>
          </a:p>
        </p:txBody>
      </p:sp>
    </p:spTree>
    <p:extLst>
      <p:ext uri="{BB962C8B-B14F-4D97-AF65-F5344CB8AC3E}">
        <p14:creationId xmlns:p14="http://schemas.microsoft.com/office/powerpoint/2010/main" val="14446411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D0763DE-7F7F-A342-B5F2-B4DBD00D3BC5}" type="slidenum">
              <a:rPr lang="de-DE" smtClean="0"/>
              <a:t>18</a:t>
            </a:fld>
            <a:endParaRPr lang="de-DE"/>
          </a:p>
        </p:txBody>
      </p:sp>
    </p:spTree>
    <p:extLst>
      <p:ext uri="{BB962C8B-B14F-4D97-AF65-F5344CB8AC3E}">
        <p14:creationId xmlns:p14="http://schemas.microsoft.com/office/powerpoint/2010/main" val="29966687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73ED7A-7C93-3C20-33F5-62B8603E6B23}"/>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9B340209-76D6-FA6D-27F9-5887EBA43957}"/>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7288819B-E255-9086-5A90-C0646F38B9CE}"/>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45D9A10A-1A28-6E6C-1FB0-C89D80F1BA55}"/>
              </a:ext>
            </a:extLst>
          </p:cNvPr>
          <p:cNvSpPr>
            <a:spLocks noGrp="1"/>
          </p:cNvSpPr>
          <p:nvPr>
            <p:ph type="sldNum" sz="quarter" idx="5"/>
          </p:nvPr>
        </p:nvSpPr>
        <p:spPr/>
        <p:txBody>
          <a:bodyPr/>
          <a:lstStyle/>
          <a:p>
            <a:fld id="{1D0763DE-7F7F-A342-B5F2-B4DBD00D3BC5}" type="slidenum">
              <a:rPr lang="de-DE" smtClean="0"/>
              <a:t>19</a:t>
            </a:fld>
            <a:endParaRPr lang="de-DE"/>
          </a:p>
        </p:txBody>
      </p:sp>
    </p:spTree>
    <p:extLst>
      <p:ext uri="{BB962C8B-B14F-4D97-AF65-F5344CB8AC3E}">
        <p14:creationId xmlns:p14="http://schemas.microsoft.com/office/powerpoint/2010/main" val="3416726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D0763DE-7F7F-A342-B5F2-B4DBD00D3BC5}" type="slidenum">
              <a:rPr lang="de-DE" smtClean="0"/>
              <a:t>4</a:t>
            </a:fld>
            <a:endParaRPr lang="de-DE"/>
          </a:p>
        </p:txBody>
      </p:sp>
    </p:spTree>
    <p:extLst>
      <p:ext uri="{BB962C8B-B14F-4D97-AF65-F5344CB8AC3E}">
        <p14:creationId xmlns:p14="http://schemas.microsoft.com/office/powerpoint/2010/main" val="2412713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Einwohnerzahlen aus Wikipedia: Deutschland 84.669.326, Stand 32.12.2023, </a:t>
            </a:r>
          </a:p>
          <a:p>
            <a:r>
              <a:rPr lang="de-DE" dirty="0"/>
              <a:t>EU: 448,4 Mio. ( Stand 1.1.2023),</a:t>
            </a:r>
          </a:p>
          <a:p>
            <a:endParaRPr lang="de-DE" dirty="0"/>
          </a:p>
          <a:p>
            <a:r>
              <a:rPr lang="de-DE" dirty="0"/>
              <a:t>Sterbefälle in Deutschland 2023: 1 028 206,  https://</a:t>
            </a:r>
            <a:r>
              <a:rPr lang="de-DE" dirty="0" err="1"/>
              <a:t>de.statista.com</a:t>
            </a:r>
            <a:r>
              <a:rPr lang="de-DE" dirty="0"/>
              <a:t>/</a:t>
            </a:r>
            <a:r>
              <a:rPr lang="de-DE" dirty="0" err="1"/>
              <a:t>statistik</a:t>
            </a:r>
            <a:r>
              <a:rPr lang="de-DE" dirty="0"/>
              <a:t>/daten/</a:t>
            </a:r>
            <a:r>
              <a:rPr lang="de-DE" dirty="0" err="1"/>
              <a:t>studie</a:t>
            </a:r>
            <a:r>
              <a:rPr lang="de-DE" dirty="0"/>
              <a:t>/156902/</a:t>
            </a:r>
            <a:r>
              <a:rPr lang="de-DE" dirty="0" err="1"/>
              <a:t>umfrage</a:t>
            </a:r>
            <a:r>
              <a:rPr lang="de-DE" dirty="0"/>
              <a:t>/</a:t>
            </a:r>
            <a:r>
              <a:rPr lang="de-DE" dirty="0" err="1"/>
              <a:t>sterbefaelle</a:t>
            </a:r>
            <a:r>
              <a:rPr lang="de-DE" dirty="0"/>
              <a:t>-in-deutschland/</a:t>
            </a:r>
          </a:p>
          <a:p>
            <a:endParaRPr lang="de-DE" dirty="0"/>
          </a:p>
          <a:p>
            <a:endParaRPr lang="de-DE" dirty="0"/>
          </a:p>
          <a:p>
            <a:r>
              <a:rPr lang="de-DE" dirty="0"/>
              <a:t>Aus DSO-Jahresbericht 2023: 965 Menschen haben in 2023 nach ihrem Tod ein oder mehrere Organe gespendet. Das sind 11 Prozent mehr als noch im Jahr zuvor.</a:t>
            </a:r>
          </a:p>
          <a:p>
            <a:r>
              <a:rPr lang="de-DE" dirty="0"/>
              <a:t>Mit diesem Plus konnten wir gerade einmal den unerwarteten Rückgang in 2022 kompensieren. Wir sind damit so gesehen wieder auf dem Niveau, auf dem wir in den Jahren seit 2018 verweilen.</a:t>
            </a:r>
          </a:p>
          <a:p>
            <a:r>
              <a:rPr lang="de-DE" dirty="0"/>
              <a:t>Angesichts von rund 8.400 schwer kranken Patientinnen und Patienten auf den Wartelisten für ein Spenderorgan sind diese Zahlen viel zu niedrig.  </a:t>
            </a:r>
          </a:p>
          <a:p>
            <a:endParaRPr lang="de-DE" dirty="0"/>
          </a:p>
          <a:p>
            <a:endParaRPr lang="de-DE" dirty="0"/>
          </a:p>
          <a:p>
            <a:r>
              <a:rPr lang="de-DE" dirty="0"/>
              <a:t>Deutschland: 11,6 </a:t>
            </a:r>
            <a:r>
              <a:rPr lang="de-DE" dirty="0" err="1"/>
              <a:t>Mio</a:t>
            </a:r>
            <a:r>
              <a:rPr lang="de-DE" dirty="0"/>
              <a:t> </a:t>
            </a:r>
            <a:r>
              <a:rPr lang="de-DE" dirty="0" err="1"/>
              <a:t>donors</a:t>
            </a:r>
            <a:r>
              <a:rPr lang="de-DE" dirty="0"/>
              <a:t> pro 1 </a:t>
            </a:r>
            <a:r>
              <a:rPr lang="de-DE" dirty="0" err="1"/>
              <a:t>Mio</a:t>
            </a:r>
            <a:r>
              <a:rPr lang="de-DE" dirty="0"/>
              <a:t> / Aus Organ </a:t>
            </a:r>
            <a:r>
              <a:rPr lang="de-DE" dirty="0" err="1"/>
              <a:t>donation</a:t>
            </a:r>
            <a:r>
              <a:rPr lang="de-DE" dirty="0"/>
              <a:t> and </a:t>
            </a:r>
            <a:r>
              <a:rPr lang="de-DE" dirty="0" err="1"/>
              <a:t>transplantation</a:t>
            </a:r>
            <a:r>
              <a:rPr lang="de-DE" dirty="0"/>
              <a:t>: Facts, </a:t>
            </a:r>
            <a:r>
              <a:rPr lang="de-DE" dirty="0" err="1"/>
              <a:t>figures</a:t>
            </a:r>
            <a:r>
              <a:rPr lang="de-DE" dirty="0"/>
              <a:t> and European Union </a:t>
            </a:r>
            <a:r>
              <a:rPr lang="de-DE" dirty="0" err="1"/>
              <a:t>action</a:t>
            </a:r>
            <a:r>
              <a:rPr lang="de-DE" dirty="0"/>
              <a:t> (2020)</a:t>
            </a:r>
          </a:p>
          <a:p>
            <a:r>
              <a:rPr lang="de-DE" dirty="0"/>
              <a:t>https://</a:t>
            </a:r>
            <a:r>
              <a:rPr lang="de-DE" dirty="0" err="1"/>
              <a:t>www.europarl.europa.eu</a:t>
            </a:r>
            <a:r>
              <a:rPr lang="de-DE" dirty="0"/>
              <a:t>/</a:t>
            </a:r>
            <a:r>
              <a:rPr lang="de-DE" dirty="0" err="1"/>
              <a:t>RegData</a:t>
            </a:r>
            <a:r>
              <a:rPr lang="de-DE" dirty="0"/>
              <a:t>/</a:t>
            </a:r>
            <a:r>
              <a:rPr lang="de-DE" dirty="0" err="1"/>
              <a:t>etudes</a:t>
            </a:r>
            <a:r>
              <a:rPr lang="de-DE" dirty="0"/>
              <a:t>/BRIE/2020/649363/EPRS_BRI(2020)649363_EN.pdf</a:t>
            </a:r>
          </a:p>
          <a:p>
            <a:r>
              <a:rPr lang="de-DE" dirty="0"/>
              <a:t>Actual </a:t>
            </a:r>
            <a:r>
              <a:rPr lang="de-DE" dirty="0" err="1"/>
              <a:t>deceased</a:t>
            </a:r>
            <a:r>
              <a:rPr lang="de-DE" dirty="0"/>
              <a:t> </a:t>
            </a:r>
            <a:r>
              <a:rPr lang="de-DE" dirty="0" err="1"/>
              <a:t>organ</a:t>
            </a:r>
            <a:r>
              <a:rPr lang="de-DE" dirty="0"/>
              <a:t> </a:t>
            </a:r>
            <a:r>
              <a:rPr lang="de-DE" dirty="0" err="1"/>
              <a:t>donors</a:t>
            </a:r>
            <a:r>
              <a:rPr lang="de-DE" dirty="0"/>
              <a:t> 2018 (annual rate per </a:t>
            </a:r>
            <a:r>
              <a:rPr lang="de-DE" dirty="0" err="1"/>
              <a:t>million</a:t>
            </a:r>
            <a:r>
              <a:rPr lang="de-DE" dirty="0"/>
              <a:t> </a:t>
            </a:r>
            <a:r>
              <a:rPr lang="de-DE" dirty="0" err="1"/>
              <a:t>population</a:t>
            </a:r>
            <a:r>
              <a:rPr lang="de-DE" dirty="0"/>
              <a:t>)</a:t>
            </a:r>
          </a:p>
          <a:p>
            <a:endParaRPr lang="de-DE" dirty="0"/>
          </a:p>
          <a:p>
            <a:endParaRPr lang="de-DE" dirty="0"/>
          </a:p>
          <a:p>
            <a:r>
              <a:rPr lang="de-DE" dirty="0"/>
              <a:t>EU-Zahl 11.324 Organspender in 2028: https://</a:t>
            </a:r>
            <a:r>
              <a:rPr lang="de-DE" dirty="0" err="1"/>
              <a:t>www.europarl.europa.eu</a:t>
            </a:r>
            <a:r>
              <a:rPr lang="de-DE" dirty="0"/>
              <a:t>/EPRS/Newsletter_Transplant_2019.pdf</a:t>
            </a:r>
          </a:p>
          <a:p>
            <a:endParaRPr lang="de-DE" dirty="0"/>
          </a:p>
          <a:p>
            <a:r>
              <a:rPr lang="de-DE" b="1" dirty="0"/>
              <a:t>Germany</a:t>
            </a:r>
          </a:p>
          <a:p>
            <a:r>
              <a:rPr lang="de-DE" dirty="0">
                <a:solidFill>
                  <a:schemeClr val="tx1">
                    <a:lumMod val="75000"/>
                    <a:lumOff val="25000"/>
                  </a:schemeClr>
                </a:solidFill>
              </a:rPr>
              <a:t>84,67 </a:t>
            </a:r>
            <a:r>
              <a:rPr lang="de-DE" dirty="0" err="1">
                <a:solidFill>
                  <a:schemeClr val="tx1">
                    <a:lumMod val="75000"/>
                    <a:lumOff val="25000"/>
                  </a:schemeClr>
                </a:solidFill>
              </a:rPr>
              <a:t>million</a:t>
            </a:r>
            <a:r>
              <a:rPr lang="de-DE" dirty="0">
                <a:solidFill>
                  <a:schemeClr val="tx1">
                    <a:lumMod val="75000"/>
                    <a:lumOff val="25000"/>
                  </a:schemeClr>
                </a:solidFill>
              </a:rPr>
              <a:t> </a:t>
            </a:r>
            <a:r>
              <a:rPr lang="de-DE" dirty="0" err="1">
                <a:solidFill>
                  <a:schemeClr val="tx1">
                    <a:lumMod val="75000"/>
                    <a:lumOff val="25000"/>
                  </a:schemeClr>
                </a:solidFill>
              </a:rPr>
              <a:t>inhabitants</a:t>
            </a:r>
            <a:r>
              <a:rPr lang="de-DE" dirty="0">
                <a:solidFill>
                  <a:schemeClr val="tx1">
                    <a:lumMod val="75000"/>
                    <a:lumOff val="25000"/>
                  </a:schemeClr>
                </a:solidFill>
              </a:rPr>
              <a:t> </a:t>
            </a:r>
            <a:r>
              <a:rPr lang="de-DE" sz="1200" dirty="0">
                <a:solidFill>
                  <a:schemeClr val="tx1">
                    <a:lumMod val="75000"/>
                    <a:lumOff val="25000"/>
                  </a:schemeClr>
                </a:solidFill>
              </a:rPr>
              <a:t>(2023, source </a:t>
            </a:r>
            <a:r>
              <a:rPr lang="de-DE" sz="1200" dirty="0" err="1">
                <a:solidFill>
                  <a:schemeClr val="tx1">
                    <a:lumMod val="75000"/>
                    <a:lumOff val="25000"/>
                  </a:schemeClr>
                </a:solidFill>
              </a:rPr>
              <a:t>wikipedia</a:t>
            </a:r>
            <a:r>
              <a:rPr lang="de-DE" sz="1200" dirty="0">
                <a:solidFill>
                  <a:schemeClr val="tx1">
                    <a:lumMod val="75000"/>
                    <a:lumOff val="25000"/>
                  </a:schemeClr>
                </a:solidFill>
              </a:rPr>
              <a:t>)</a:t>
            </a:r>
          </a:p>
          <a:p>
            <a:r>
              <a:rPr lang="de-DE" dirty="0">
                <a:solidFill>
                  <a:schemeClr val="tx1">
                    <a:lumMod val="75000"/>
                    <a:lumOff val="25000"/>
                  </a:schemeClr>
                </a:solidFill>
              </a:rPr>
              <a:t>1,03 </a:t>
            </a:r>
            <a:r>
              <a:rPr lang="de-DE" dirty="0" err="1">
                <a:solidFill>
                  <a:schemeClr val="tx1">
                    <a:lumMod val="75000"/>
                    <a:lumOff val="25000"/>
                  </a:schemeClr>
                </a:solidFill>
              </a:rPr>
              <a:t>million</a:t>
            </a:r>
            <a:r>
              <a:rPr lang="de-DE" dirty="0">
                <a:solidFill>
                  <a:schemeClr val="tx1">
                    <a:lumMod val="75000"/>
                    <a:lumOff val="25000"/>
                  </a:schemeClr>
                </a:solidFill>
              </a:rPr>
              <a:t> </a:t>
            </a:r>
            <a:r>
              <a:rPr lang="de-DE" dirty="0" err="1">
                <a:solidFill>
                  <a:schemeClr val="tx1">
                    <a:lumMod val="75000"/>
                    <a:lumOff val="25000"/>
                  </a:schemeClr>
                </a:solidFill>
              </a:rPr>
              <a:t>deaths</a:t>
            </a:r>
            <a:r>
              <a:rPr lang="de-DE" dirty="0">
                <a:solidFill>
                  <a:schemeClr val="tx1">
                    <a:lumMod val="75000"/>
                    <a:lumOff val="25000"/>
                  </a:schemeClr>
                </a:solidFill>
              </a:rPr>
              <a:t> </a:t>
            </a:r>
            <a:r>
              <a:rPr lang="de-DE" sz="1200" dirty="0">
                <a:solidFill>
                  <a:schemeClr val="tx1">
                    <a:lumMod val="75000"/>
                    <a:lumOff val="25000"/>
                  </a:schemeClr>
                </a:solidFill>
              </a:rPr>
              <a:t>(2023, source </a:t>
            </a:r>
            <a:r>
              <a:rPr lang="de-DE" sz="1200" dirty="0" err="1">
                <a:solidFill>
                  <a:schemeClr val="tx1">
                    <a:lumMod val="75000"/>
                    <a:lumOff val="25000"/>
                  </a:schemeClr>
                </a:solidFill>
              </a:rPr>
              <a:t>de.statistica.com</a:t>
            </a:r>
            <a:r>
              <a:rPr lang="de-DE" sz="1200" dirty="0">
                <a:solidFill>
                  <a:schemeClr val="tx1">
                    <a:lumMod val="75000"/>
                    <a:lumOff val="25000"/>
                  </a:schemeClr>
                </a:solidFill>
              </a:rPr>
              <a:t>)</a:t>
            </a:r>
          </a:p>
          <a:p>
            <a:r>
              <a:rPr lang="de-DE" dirty="0">
                <a:solidFill>
                  <a:schemeClr val="accent2"/>
                </a:solidFill>
              </a:rPr>
              <a:t>965</a:t>
            </a:r>
            <a:r>
              <a:rPr lang="de-DE" dirty="0">
                <a:solidFill>
                  <a:schemeClr val="tx1">
                    <a:lumMod val="75000"/>
                    <a:lumOff val="25000"/>
                  </a:schemeClr>
                </a:solidFill>
              </a:rPr>
              <a:t> </a:t>
            </a:r>
            <a:r>
              <a:rPr lang="de-DE" dirty="0" err="1">
                <a:solidFill>
                  <a:schemeClr val="tx1">
                    <a:lumMod val="75000"/>
                    <a:lumOff val="25000"/>
                  </a:schemeClr>
                </a:solidFill>
              </a:rPr>
              <a:t>organ</a:t>
            </a:r>
            <a:r>
              <a:rPr lang="de-DE" dirty="0">
                <a:solidFill>
                  <a:schemeClr val="tx1">
                    <a:lumMod val="75000"/>
                    <a:lumOff val="25000"/>
                  </a:schemeClr>
                </a:solidFill>
              </a:rPr>
              <a:t> </a:t>
            </a:r>
            <a:r>
              <a:rPr lang="de-DE" dirty="0" err="1">
                <a:solidFill>
                  <a:schemeClr val="tx1">
                    <a:lumMod val="75000"/>
                    <a:lumOff val="25000"/>
                  </a:schemeClr>
                </a:solidFill>
              </a:rPr>
              <a:t>donors</a:t>
            </a:r>
            <a:r>
              <a:rPr lang="de-DE" dirty="0">
                <a:solidFill>
                  <a:schemeClr val="tx1">
                    <a:lumMod val="75000"/>
                    <a:lumOff val="25000"/>
                  </a:schemeClr>
                </a:solidFill>
              </a:rPr>
              <a:t> in 2023 </a:t>
            </a:r>
            <a:r>
              <a:rPr lang="de-DE" sz="1200" dirty="0">
                <a:solidFill>
                  <a:schemeClr val="tx1">
                    <a:lumMod val="75000"/>
                    <a:lumOff val="25000"/>
                  </a:schemeClr>
                </a:solidFill>
              </a:rPr>
              <a:t>(source DSO annual </a:t>
            </a:r>
            <a:r>
              <a:rPr lang="de-DE" sz="1200" dirty="0" err="1">
                <a:solidFill>
                  <a:schemeClr val="tx1">
                    <a:lumMod val="75000"/>
                    <a:lumOff val="25000"/>
                  </a:schemeClr>
                </a:solidFill>
              </a:rPr>
              <a:t>report</a:t>
            </a:r>
            <a:r>
              <a:rPr lang="de-DE" sz="1200" dirty="0">
                <a:solidFill>
                  <a:schemeClr val="tx1">
                    <a:lumMod val="75000"/>
                    <a:lumOff val="25000"/>
                  </a:schemeClr>
                </a:solidFill>
              </a:rPr>
              <a:t>)</a:t>
            </a:r>
          </a:p>
          <a:p>
            <a:r>
              <a:rPr lang="de-DE" dirty="0">
                <a:solidFill>
                  <a:schemeClr val="tx1">
                    <a:lumMod val="75000"/>
                    <a:lumOff val="25000"/>
                  </a:schemeClr>
                </a:solidFill>
              </a:rPr>
              <a:t>Ca. </a:t>
            </a:r>
            <a:r>
              <a:rPr lang="de-DE" dirty="0">
                <a:solidFill>
                  <a:schemeClr val="accent2"/>
                </a:solidFill>
              </a:rPr>
              <a:t>11 </a:t>
            </a:r>
            <a:r>
              <a:rPr lang="de-DE" dirty="0" err="1">
                <a:solidFill>
                  <a:schemeClr val="accent2"/>
                </a:solidFill>
              </a:rPr>
              <a:t>organ</a:t>
            </a:r>
            <a:r>
              <a:rPr lang="de-DE" dirty="0">
                <a:solidFill>
                  <a:schemeClr val="accent2"/>
                </a:solidFill>
              </a:rPr>
              <a:t> </a:t>
            </a:r>
            <a:r>
              <a:rPr lang="de-DE" dirty="0" err="1">
                <a:solidFill>
                  <a:schemeClr val="accent2"/>
                </a:solidFill>
              </a:rPr>
              <a:t>donors</a:t>
            </a:r>
            <a:r>
              <a:rPr lang="de-DE" dirty="0">
                <a:solidFill>
                  <a:schemeClr val="accent2"/>
                </a:solidFill>
              </a:rPr>
              <a:t> </a:t>
            </a:r>
            <a:r>
              <a:rPr lang="de-DE" dirty="0">
                <a:solidFill>
                  <a:schemeClr val="tx1">
                    <a:lumMod val="75000"/>
                    <a:lumOff val="25000"/>
                  </a:schemeClr>
                </a:solidFill>
              </a:rPr>
              <a:t>per 1 </a:t>
            </a:r>
            <a:r>
              <a:rPr lang="de-DE" dirty="0" err="1">
                <a:solidFill>
                  <a:schemeClr val="tx1">
                    <a:lumMod val="75000"/>
                    <a:lumOff val="25000"/>
                  </a:schemeClr>
                </a:solidFill>
              </a:rPr>
              <a:t>million</a:t>
            </a:r>
            <a:r>
              <a:rPr lang="de-DE" dirty="0">
                <a:solidFill>
                  <a:schemeClr val="tx1">
                    <a:lumMod val="75000"/>
                    <a:lumOff val="25000"/>
                  </a:schemeClr>
                </a:solidFill>
              </a:rPr>
              <a:t> </a:t>
            </a:r>
            <a:r>
              <a:rPr lang="de-DE" dirty="0" err="1">
                <a:solidFill>
                  <a:schemeClr val="tx1">
                    <a:lumMod val="75000"/>
                    <a:lumOff val="25000"/>
                  </a:schemeClr>
                </a:solidFill>
              </a:rPr>
              <a:t>inhabitants</a:t>
            </a:r>
            <a:r>
              <a:rPr lang="de-DE" dirty="0">
                <a:solidFill>
                  <a:schemeClr val="tx1">
                    <a:lumMod val="75000"/>
                    <a:lumOff val="25000"/>
                  </a:schemeClr>
                </a:solidFill>
              </a:rPr>
              <a:t> in 2018 </a:t>
            </a:r>
            <a:r>
              <a:rPr lang="de-DE" sz="1200" dirty="0">
                <a:solidFill>
                  <a:schemeClr val="tx1">
                    <a:lumMod val="75000"/>
                    <a:lumOff val="25000"/>
                  </a:schemeClr>
                </a:solidFill>
              </a:rPr>
              <a:t>(</a:t>
            </a:r>
            <a:r>
              <a:rPr lang="de-DE" sz="1200" dirty="0" err="1">
                <a:solidFill>
                  <a:schemeClr val="tx1">
                    <a:lumMod val="75000"/>
                    <a:lumOff val="25000"/>
                  </a:schemeClr>
                </a:solidFill>
              </a:rPr>
              <a:t>including</a:t>
            </a:r>
            <a:r>
              <a:rPr lang="de-DE" sz="1200" dirty="0">
                <a:solidFill>
                  <a:schemeClr val="tx1">
                    <a:lumMod val="75000"/>
                    <a:lumOff val="25000"/>
                  </a:schemeClr>
                </a:solidFill>
              </a:rPr>
              <a:t> </a:t>
            </a:r>
            <a:r>
              <a:rPr lang="de-DE" sz="1200" dirty="0" err="1">
                <a:solidFill>
                  <a:schemeClr val="tx1">
                    <a:lumMod val="75000"/>
                    <a:lumOff val="25000"/>
                  </a:schemeClr>
                </a:solidFill>
              </a:rPr>
              <a:t>brain</a:t>
            </a:r>
            <a:r>
              <a:rPr lang="de-DE" sz="1200" dirty="0">
                <a:solidFill>
                  <a:schemeClr val="tx1">
                    <a:lumMod val="75000"/>
                    <a:lumOff val="25000"/>
                  </a:schemeClr>
                </a:solidFill>
              </a:rPr>
              <a:t> </a:t>
            </a:r>
            <a:r>
              <a:rPr lang="de-DE" sz="1200" dirty="0" err="1">
                <a:solidFill>
                  <a:schemeClr val="tx1">
                    <a:lumMod val="75000"/>
                    <a:lumOff val="25000"/>
                  </a:schemeClr>
                </a:solidFill>
              </a:rPr>
              <a:t>death</a:t>
            </a:r>
            <a:r>
              <a:rPr lang="de-DE" sz="1200" dirty="0">
                <a:solidFill>
                  <a:schemeClr val="tx1">
                    <a:lumMod val="75000"/>
                    <a:lumOff val="25000"/>
                  </a:schemeClr>
                </a:solidFill>
              </a:rPr>
              <a:t> and </a:t>
            </a:r>
            <a:r>
              <a:rPr lang="de-DE" sz="1200" dirty="0" err="1">
                <a:solidFill>
                  <a:schemeClr val="tx1">
                    <a:lumMod val="75000"/>
                    <a:lumOff val="25000"/>
                  </a:schemeClr>
                </a:solidFill>
              </a:rPr>
              <a:t>cardiac</a:t>
            </a:r>
            <a:r>
              <a:rPr lang="de-DE" sz="1200" dirty="0">
                <a:solidFill>
                  <a:schemeClr val="tx1">
                    <a:lumMod val="75000"/>
                    <a:lumOff val="25000"/>
                  </a:schemeClr>
                </a:solidFill>
              </a:rPr>
              <a:t> </a:t>
            </a:r>
            <a:r>
              <a:rPr lang="de-DE" sz="1200" dirty="0" err="1">
                <a:solidFill>
                  <a:schemeClr val="tx1">
                    <a:lumMod val="75000"/>
                    <a:lumOff val="25000"/>
                  </a:schemeClr>
                </a:solidFill>
              </a:rPr>
              <a:t>death</a:t>
            </a:r>
            <a:r>
              <a:rPr lang="de-DE" sz="1200" dirty="0">
                <a:solidFill>
                  <a:schemeClr val="tx1">
                    <a:lumMod val="75000"/>
                    <a:lumOff val="25000"/>
                  </a:schemeClr>
                </a:solidFill>
              </a:rPr>
              <a:t>, source </a:t>
            </a:r>
            <a:r>
              <a:rPr lang="de-DE" sz="1200" dirty="0" err="1">
                <a:solidFill>
                  <a:schemeClr val="tx1">
                    <a:lumMod val="75000"/>
                    <a:lumOff val="25000"/>
                  </a:schemeClr>
                </a:solidFill>
              </a:rPr>
              <a:t>europarl.europa.eu</a:t>
            </a:r>
            <a:r>
              <a:rPr lang="de-DE" sz="1200" dirty="0">
                <a:solidFill>
                  <a:schemeClr val="tx1">
                    <a:lumMod val="75000"/>
                    <a:lumOff val="25000"/>
                  </a:schemeClr>
                </a:solidFill>
              </a:rPr>
              <a:t>)</a:t>
            </a:r>
          </a:p>
          <a:p>
            <a:endParaRPr lang="de-DE" sz="1200" dirty="0">
              <a:solidFill>
                <a:schemeClr val="tx1">
                  <a:lumMod val="75000"/>
                  <a:lumOff val="25000"/>
                </a:schemeClr>
              </a:solidFill>
            </a:endParaRPr>
          </a:p>
          <a:p>
            <a:endParaRPr lang="de-DE" sz="1200" dirty="0">
              <a:solidFill>
                <a:schemeClr val="tx1">
                  <a:lumMod val="75000"/>
                  <a:lumOff val="25000"/>
                </a:schemeClr>
              </a:solidFill>
            </a:endParaRPr>
          </a:p>
          <a:p>
            <a:r>
              <a:rPr lang="de-DE" b="1" dirty="0">
                <a:solidFill>
                  <a:schemeClr val="tx1">
                    <a:lumMod val="75000"/>
                    <a:lumOff val="25000"/>
                  </a:schemeClr>
                </a:solidFill>
              </a:rPr>
              <a:t>European Union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solidFill>
                  <a:schemeClr val="tx1">
                    <a:lumMod val="75000"/>
                    <a:lumOff val="25000"/>
                  </a:schemeClr>
                </a:solidFill>
              </a:rPr>
              <a:t>448 </a:t>
            </a:r>
            <a:r>
              <a:rPr lang="de-DE" dirty="0" err="1">
                <a:solidFill>
                  <a:schemeClr val="tx1">
                    <a:lumMod val="75000"/>
                    <a:lumOff val="25000"/>
                  </a:schemeClr>
                </a:solidFill>
              </a:rPr>
              <a:t>million</a:t>
            </a:r>
            <a:r>
              <a:rPr lang="de-DE" dirty="0">
                <a:solidFill>
                  <a:schemeClr val="tx1">
                    <a:lumMod val="75000"/>
                    <a:lumOff val="25000"/>
                  </a:schemeClr>
                </a:solidFill>
              </a:rPr>
              <a:t> </a:t>
            </a:r>
            <a:r>
              <a:rPr lang="de-DE" dirty="0" err="1">
                <a:solidFill>
                  <a:schemeClr val="tx1">
                    <a:lumMod val="75000"/>
                    <a:lumOff val="25000"/>
                  </a:schemeClr>
                </a:solidFill>
              </a:rPr>
              <a:t>inhabitants</a:t>
            </a:r>
            <a:r>
              <a:rPr lang="de-DE" dirty="0">
                <a:solidFill>
                  <a:schemeClr val="tx1">
                    <a:lumMod val="75000"/>
                    <a:lumOff val="25000"/>
                  </a:schemeClr>
                </a:solidFill>
              </a:rPr>
              <a:t> </a:t>
            </a:r>
            <a:r>
              <a:rPr kumimoji="0" lang="de-DE" sz="8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(2023, source </a:t>
            </a:r>
            <a:r>
              <a:rPr kumimoji="0" lang="de-DE" sz="8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cs typeface="+mn-cs"/>
              </a:rPr>
              <a:t>wikipedia</a:t>
            </a:r>
            <a:r>
              <a:rPr kumimoji="0" lang="de-DE" sz="8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solidFill>
                  <a:schemeClr val="tx1">
                    <a:lumMod val="75000"/>
                    <a:lumOff val="25000"/>
                  </a:schemeClr>
                </a:solidFill>
              </a:rPr>
              <a:t>4,8 </a:t>
            </a:r>
            <a:r>
              <a:rPr lang="de-DE" dirty="0" err="1">
                <a:solidFill>
                  <a:schemeClr val="tx1">
                    <a:lumMod val="75000"/>
                    <a:lumOff val="25000"/>
                  </a:schemeClr>
                </a:solidFill>
              </a:rPr>
              <a:t>million</a:t>
            </a:r>
            <a:r>
              <a:rPr lang="de-DE" dirty="0">
                <a:solidFill>
                  <a:schemeClr val="tx1">
                    <a:lumMod val="75000"/>
                    <a:lumOff val="25000"/>
                  </a:schemeClr>
                </a:solidFill>
              </a:rPr>
              <a:t> </a:t>
            </a:r>
            <a:r>
              <a:rPr lang="de-DE" dirty="0" err="1">
                <a:solidFill>
                  <a:schemeClr val="tx1">
                    <a:lumMod val="75000"/>
                    <a:lumOff val="25000"/>
                  </a:schemeClr>
                </a:solidFill>
              </a:rPr>
              <a:t>deaths</a:t>
            </a:r>
            <a:r>
              <a:rPr lang="de-DE" dirty="0">
                <a:solidFill>
                  <a:schemeClr val="tx1">
                    <a:lumMod val="75000"/>
                    <a:lumOff val="25000"/>
                  </a:schemeClr>
                </a:solidFill>
              </a:rPr>
              <a:t> </a:t>
            </a:r>
            <a:r>
              <a:rPr kumimoji="0" lang="de-DE" sz="8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(2023, source </a:t>
            </a:r>
            <a:r>
              <a:rPr kumimoji="0" lang="de-DE" sz="8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cs typeface="+mn-cs"/>
              </a:rPr>
              <a:t>de.statistica.com</a:t>
            </a:r>
            <a:r>
              <a:rPr kumimoji="0" lang="de-DE" sz="8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a:t>
            </a:r>
          </a:p>
          <a:p>
            <a:r>
              <a:rPr lang="de-DE" dirty="0">
                <a:solidFill>
                  <a:schemeClr val="accent2"/>
                </a:solidFill>
              </a:rPr>
              <a:t>11,325</a:t>
            </a:r>
            <a:r>
              <a:rPr lang="de-DE" dirty="0">
                <a:solidFill>
                  <a:schemeClr val="tx1">
                    <a:lumMod val="75000"/>
                    <a:lumOff val="25000"/>
                  </a:schemeClr>
                </a:solidFill>
              </a:rPr>
              <a:t> </a:t>
            </a:r>
            <a:r>
              <a:rPr lang="de-DE" dirty="0" err="1">
                <a:solidFill>
                  <a:schemeClr val="tx1">
                    <a:lumMod val="75000"/>
                    <a:lumOff val="25000"/>
                  </a:schemeClr>
                </a:solidFill>
              </a:rPr>
              <a:t>actual</a:t>
            </a:r>
            <a:r>
              <a:rPr lang="de-DE" dirty="0">
                <a:solidFill>
                  <a:schemeClr val="tx1">
                    <a:lumMod val="75000"/>
                    <a:lumOff val="25000"/>
                  </a:schemeClr>
                </a:solidFill>
              </a:rPr>
              <a:t> </a:t>
            </a:r>
            <a:r>
              <a:rPr lang="de-DE" dirty="0" err="1">
                <a:solidFill>
                  <a:schemeClr val="tx1">
                    <a:lumMod val="75000"/>
                    <a:lumOff val="25000"/>
                  </a:schemeClr>
                </a:solidFill>
              </a:rPr>
              <a:t>deceased</a:t>
            </a:r>
            <a:r>
              <a:rPr lang="de-DE" dirty="0">
                <a:solidFill>
                  <a:schemeClr val="tx1">
                    <a:lumMod val="75000"/>
                    <a:lumOff val="25000"/>
                  </a:schemeClr>
                </a:solidFill>
              </a:rPr>
              <a:t> </a:t>
            </a:r>
            <a:r>
              <a:rPr lang="de-DE" dirty="0" err="1">
                <a:solidFill>
                  <a:schemeClr val="tx1">
                    <a:lumMod val="75000"/>
                    <a:lumOff val="25000"/>
                  </a:schemeClr>
                </a:solidFill>
              </a:rPr>
              <a:t>organ</a:t>
            </a:r>
            <a:r>
              <a:rPr lang="de-DE" dirty="0">
                <a:solidFill>
                  <a:schemeClr val="tx1">
                    <a:lumMod val="75000"/>
                    <a:lumOff val="25000"/>
                  </a:schemeClr>
                </a:solidFill>
              </a:rPr>
              <a:t> </a:t>
            </a:r>
            <a:r>
              <a:rPr lang="de-DE" dirty="0" err="1">
                <a:solidFill>
                  <a:schemeClr val="tx1">
                    <a:lumMod val="75000"/>
                    <a:lumOff val="25000"/>
                  </a:schemeClr>
                </a:solidFill>
              </a:rPr>
              <a:t>donors</a:t>
            </a:r>
            <a:r>
              <a:rPr lang="de-DE" dirty="0">
                <a:solidFill>
                  <a:schemeClr val="tx1">
                    <a:lumMod val="75000"/>
                    <a:lumOff val="25000"/>
                  </a:schemeClr>
                </a:solidFill>
              </a:rPr>
              <a:t> in 2018 </a:t>
            </a:r>
            <a:r>
              <a:rPr lang="de-DE" sz="800" dirty="0">
                <a:solidFill>
                  <a:schemeClr val="tx1">
                    <a:lumMod val="75000"/>
                    <a:lumOff val="25000"/>
                  </a:schemeClr>
                </a:solidFill>
              </a:rPr>
              <a:t>(</a:t>
            </a:r>
            <a:r>
              <a:rPr lang="de-DE" sz="800" dirty="0" err="1">
                <a:solidFill>
                  <a:schemeClr val="tx1">
                    <a:lumMod val="75000"/>
                    <a:lumOff val="25000"/>
                  </a:schemeClr>
                </a:solidFill>
              </a:rPr>
              <a:t>including</a:t>
            </a:r>
            <a:r>
              <a:rPr lang="de-DE" sz="800" dirty="0">
                <a:solidFill>
                  <a:schemeClr val="tx1">
                    <a:lumMod val="75000"/>
                    <a:lumOff val="25000"/>
                  </a:schemeClr>
                </a:solidFill>
              </a:rPr>
              <a:t> </a:t>
            </a:r>
            <a:r>
              <a:rPr lang="de-DE" sz="800" dirty="0" err="1">
                <a:solidFill>
                  <a:schemeClr val="tx1">
                    <a:lumMod val="75000"/>
                    <a:lumOff val="25000"/>
                  </a:schemeClr>
                </a:solidFill>
              </a:rPr>
              <a:t>brain</a:t>
            </a:r>
            <a:r>
              <a:rPr lang="de-DE" sz="800" dirty="0">
                <a:solidFill>
                  <a:schemeClr val="tx1">
                    <a:lumMod val="75000"/>
                    <a:lumOff val="25000"/>
                  </a:schemeClr>
                </a:solidFill>
              </a:rPr>
              <a:t> </a:t>
            </a:r>
            <a:r>
              <a:rPr lang="de-DE" sz="800" dirty="0" err="1">
                <a:solidFill>
                  <a:schemeClr val="tx1">
                    <a:lumMod val="75000"/>
                    <a:lumOff val="25000"/>
                  </a:schemeClr>
                </a:solidFill>
              </a:rPr>
              <a:t>death</a:t>
            </a:r>
            <a:r>
              <a:rPr lang="de-DE" sz="800" dirty="0">
                <a:solidFill>
                  <a:schemeClr val="tx1">
                    <a:lumMod val="75000"/>
                    <a:lumOff val="25000"/>
                  </a:schemeClr>
                </a:solidFill>
              </a:rPr>
              <a:t> and </a:t>
            </a:r>
            <a:r>
              <a:rPr lang="de-DE" sz="800" dirty="0" err="1">
                <a:solidFill>
                  <a:schemeClr val="tx1">
                    <a:lumMod val="75000"/>
                    <a:lumOff val="25000"/>
                  </a:schemeClr>
                </a:solidFill>
              </a:rPr>
              <a:t>cardiac</a:t>
            </a:r>
            <a:r>
              <a:rPr lang="de-DE" sz="800" dirty="0">
                <a:solidFill>
                  <a:schemeClr val="tx1">
                    <a:lumMod val="75000"/>
                    <a:lumOff val="25000"/>
                  </a:schemeClr>
                </a:solidFill>
              </a:rPr>
              <a:t> </a:t>
            </a:r>
            <a:r>
              <a:rPr lang="de-DE" sz="800" dirty="0" err="1">
                <a:solidFill>
                  <a:schemeClr val="tx1">
                    <a:lumMod val="75000"/>
                    <a:lumOff val="25000"/>
                  </a:schemeClr>
                </a:solidFill>
              </a:rPr>
              <a:t>deat</a:t>
            </a:r>
            <a:r>
              <a:rPr lang="de-DE" sz="800" dirty="0">
                <a:solidFill>
                  <a:schemeClr val="tx1">
                    <a:lumMod val="75000"/>
                    <a:lumOff val="25000"/>
                  </a:schemeClr>
                </a:solidFill>
              </a:rPr>
              <a:t>, </a:t>
            </a:r>
            <a:r>
              <a:rPr lang="de-DE" sz="800" dirty="0" err="1">
                <a:solidFill>
                  <a:schemeClr val="tx1">
                    <a:lumMod val="75000"/>
                    <a:lumOff val="25000"/>
                  </a:schemeClr>
                </a:solidFill>
              </a:rPr>
              <a:t>europarl.europa.eu</a:t>
            </a:r>
            <a:r>
              <a:rPr lang="de-DE" sz="800" dirty="0">
                <a:solidFill>
                  <a:schemeClr val="tx1">
                    <a:lumMod val="75000"/>
                    <a:lumOff val="25000"/>
                  </a:schemeClr>
                </a:solidFill>
              </a:rPr>
              <a:t>/EPRS/</a:t>
            </a:r>
            <a:r>
              <a:rPr lang="de-DE" sz="800" dirty="0" err="1">
                <a:solidFill>
                  <a:schemeClr val="tx1">
                    <a:lumMod val="75000"/>
                    <a:lumOff val="25000"/>
                  </a:schemeClr>
                </a:solidFill>
              </a:rPr>
              <a:t>Newsletter_Transplant</a:t>
            </a:r>
            <a:r>
              <a:rPr lang="de-DE" sz="800" dirty="0">
                <a:solidFill>
                  <a:schemeClr val="tx1">
                    <a:lumMod val="75000"/>
                    <a:lumOff val="25000"/>
                  </a:schemeClr>
                </a:solidFill>
              </a:rPr>
              <a:t>)</a:t>
            </a:r>
            <a:endParaRPr lang="de-DE" sz="800" dirty="0"/>
          </a:p>
          <a:p>
            <a:endParaRPr lang="de-DE" sz="1200" dirty="0">
              <a:solidFill>
                <a:schemeClr val="tx1">
                  <a:lumMod val="75000"/>
                  <a:lumOff val="25000"/>
                </a:schemeClr>
              </a:solidFill>
            </a:endParaRPr>
          </a:p>
          <a:p>
            <a:endParaRPr lang="de-DE" dirty="0"/>
          </a:p>
          <a:p>
            <a:endParaRPr lang="de-DE" dirty="0"/>
          </a:p>
          <a:p>
            <a:endParaRPr lang="de-DE" dirty="0"/>
          </a:p>
          <a:p>
            <a:endParaRPr lang="de-DE" dirty="0"/>
          </a:p>
        </p:txBody>
      </p:sp>
      <p:sp>
        <p:nvSpPr>
          <p:cNvPr id="4" name="Foliennummernplatzhalter 3"/>
          <p:cNvSpPr>
            <a:spLocks noGrp="1"/>
          </p:cNvSpPr>
          <p:nvPr>
            <p:ph type="sldNum" sz="quarter" idx="5"/>
          </p:nvPr>
        </p:nvSpPr>
        <p:spPr/>
        <p:txBody>
          <a:bodyPr/>
          <a:lstStyle/>
          <a:p>
            <a:fld id="{1D0763DE-7F7F-A342-B5F2-B4DBD00D3BC5}" type="slidenum">
              <a:rPr lang="de-DE" smtClean="0"/>
              <a:t>5</a:t>
            </a:fld>
            <a:endParaRPr lang="de-DE"/>
          </a:p>
        </p:txBody>
      </p:sp>
    </p:spTree>
    <p:extLst>
      <p:ext uri="{BB962C8B-B14F-4D97-AF65-F5344CB8AC3E}">
        <p14:creationId xmlns:p14="http://schemas.microsoft.com/office/powerpoint/2010/main" val="40638239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0" i="0" u="none" strike="noStrike">
                <a:solidFill>
                  <a:srgbClr val="002060"/>
                </a:solidFill>
                <a:effectLst/>
                <a:latin typeface="Garamond" panose="02020404030301010803" pitchFamily="18" charset="0"/>
              </a:rPr>
              <a:t> </a:t>
            </a:r>
            <a:r>
              <a:rPr lang="de-DE" b="0" i="0" u="sng">
                <a:solidFill>
                  <a:srgbClr val="0078D7"/>
                </a:solidFill>
                <a:effectLst/>
                <a:latin typeface="Garamond" panose="02020404030301010803" pitchFamily="18" charset="0"/>
                <a:hlinkClick r:id="rId3" tooltip="https://onlinelibrary.wiley.com/doi/full/10.1111/tri.13841"/>
              </a:rPr>
              <a:t>'Critical pathway for deceased tissue donation'</a:t>
            </a:r>
            <a:r>
              <a:rPr lang="de-DE" b="0" i="0" u="none" strike="noStrike">
                <a:solidFill>
                  <a:srgbClr val="002060"/>
                </a:solidFill>
                <a:effectLst/>
                <a:latin typeface="Garamond" panose="02020404030301010803" pitchFamily="18" charset="0"/>
              </a:rPr>
              <a:t>, </a:t>
            </a:r>
            <a:r>
              <a:rPr lang="de-DE" b="0" i="0" u="none" strike="noStrike" err="1">
                <a:solidFill>
                  <a:srgbClr val="002060"/>
                </a:solidFill>
                <a:effectLst/>
                <a:latin typeface="Garamond" panose="02020404030301010803" pitchFamily="18" charset="0"/>
              </a:rPr>
              <a:t>developed</a:t>
            </a:r>
            <a:r>
              <a:rPr lang="de-DE" b="0" i="0" u="none" strike="noStrike">
                <a:solidFill>
                  <a:srgbClr val="002060"/>
                </a:solidFill>
                <a:effectLst/>
                <a:latin typeface="Garamond" panose="02020404030301010803" pitchFamily="18" charset="0"/>
              </a:rPr>
              <a:t> </a:t>
            </a:r>
            <a:r>
              <a:rPr lang="de-DE" b="0" i="0" u="none" strike="noStrike" err="1">
                <a:solidFill>
                  <a:srgbClr val="002060"/>
                </a:solidFill>
                <a:effectLst/>
                <a:latin typeface="Garamond" panose="02020404030301010803" pitchFamily="18" charset="0"/>
              </a:rPr>
              <a:t>by</a:t>
            </a:r>
            <a:r>
              <a:rPr lang="de-DE" b="0" i="0" u="none" strike="noStrike">
                <a:solidFill>
                  <a:srgbClr val="002060"/>
                </a:solidFill>
                <a:effectLst/>
                <a:latin typeface="Garamond" panose="02020404030301010803" pitchFamily="18" charset="0"/>
              </a:rPr>
              <a:t> </a:t>
            </a:r>
            <a:r>
              <a:rPr lang="de-DE" b="0" i="0" u="none" strike="noStrike" err="1">
                <a:solidFill>
                  <a:srgbClr val="002060"/>
                </a:solidFill>
                <a:effectLst/>
                <a:latin typeface="Garamond" panose="02020404030301010803" pitchFamily="18" charset="0"/>
              </a:rPr>
              <a:t>the</a:t>
            </a:r>
            <a:r>
              <a:rPr lang="de-DE" b="0" i="0" u="none" strike="noStrike">
                <a:solidFill>
                  <a:srgbClr val="002060"/>
                </a:solidFill>
                <a:effectLst/>
                <a:latin typeface="Garamond" panose="02020404030301010803" pitchFamily="18" charset="0"/>
              </a:rPr>
              <a:t> European Committee on Organ Transplantation </a:t>
            </a:r>
            <a:r>
              <a:rPr lang="de-DE" b="0" i="0" u="none" strike="noStrike" err="1">
                <a:solidFill>
                  <a:srgbClr val="002060"/>
                </a:solidFill>
                <a:effectLst/>
                <a:latin typeface="Garamond" panose="02020404030301010803" pitchFamily="18" charset="0"/>
              </a:rPr>
              <a:t>of</a:t>
            </a:r>
            <a:r>
              <a:rPr lang="de-DE" b="0" i="0" u="none" strike="noStrike">
                <a:solidFill>
                  <a:srgbClr val="002060"/>
                </a:solidFill>
                <a:effectLst/>
                <a:latin typeface="Garamond" panose="02020404030301010803" pitchFamily="18" charset="0"/>
              </a:rPr>
              <a:t> </a:t>
            </a:r>
            <a:r>
              <a:rPr lang="de-DE" b="0" i="0" u="none" strike="noStrike" err="1">
                <a:solidFill>
                  <a:srgbClr val="002060"/>
                </a:solidFill>
                <a:effectLst/>
                <a:latin typeface="Garamond" panose="02020404030301010803" pitchFamily="18" charset="0"/>
              </a:rPr>
              <a:t>the</a:t>
            </a:r>
            <a:r>
              <a:rPr lang="de-DE" b="0" i="0" u="none" strike="noStrike">
                <a:solidFill>
                  <a:srgbClr val="002060"/>
                </a:solidFill>
                <a:effectLst/>
                <a:latin typeface="Garamond" panose="02020404030301010803" pitchFamily="18" charset="0"/>
              </a:rPr>
              <a:t> Council </a:t>
            </a:r>
            <a:r>
              <a:rPr lang="de-DE" b="0" i="0" u="none" strike="noStrike" err="1">
                <a:solidFill>
                  <a:srgbClr val="002060"/>
                </a:solidFill>
                <a:effectLst/>
                <a:latin typeface="Garamond" panose="02020404030301010803" pitchFamily="18" charset="0"/>
              </a:rPr>
              <a:t>of</a:t>
            </a:r>
            <a:r>
              <a:rPr lang="de-DE" b="0" i="0" u="none" strike="noStrike">
                <a:solidFill>
                  <a:srgbClr val="002060"/>
                </a:solidFill>
                <a:effectLst/>
                <a:latin typeface="Garamond" panose="02020404030301010803" pitchFamily="18" charset="0"/>
              </a:rPr>
              <a:t> Europe (CD-P-TO).</a:t>
            </a:r>
          </a:p>
          <a:p>
            <a:endParaRPr lang="de-DE" b="0" i="0" u="none" strike="noStrike">
              <a:solidFill>
                <a:srgbClr val="002060"/>
              </a:solidFill>
              <a:effectLst/>
              <a:latin typeface="Garamond" panose="02020404030301010803" pitchFamily="18" charset="0"/>
            </a:endParaRPr>
          </a:p>
          <a:p>
            <a:r>
              <a:rPr lang="en-US" sz="1200" b="0" i="0" u="none" strike="noStrike" err="1">
                <a:solidFill>
                  <a:schemeClr val="tx1">
                    <a:lumMod val="65000"/>
                    <a:lumOff val="35000"/>
                  </a:schemeClr>
                </a:solidFill>
                <a:effectLst/>
              </a:rPr>
              <a:t>Sandiumenge</a:t>
            </a:r>
            <a:r>
              <a:rPr lang="en-US" sz="1200" b="0" i="0" u="none" strike="noStrike">
                <a:solidFill>
                  <a:schemeClr val="tx1">
                    <a:lumMod val="65000"/>
                    <a:lumOff val="35000"/>
                  </a:schemeClr>
                </a:solidFill>
                <a:effectLst/>
              </a:rPr>
              <a:t> A, Domínguez-Gil B, Pont T, Sánchez Ibáñez J, Chandrasekar A, </a:t>
            </a:r>
            <a:r>
              <a:rPr lang="en-US" sz="1200" b="0" i="0" u="none" strike="noStrike" err="1">
                <a:solidFill>
                  <a:schemeClr val="tx1">
                    <a:lumMod val="65000"/>
                    <a:lumOff val="35000"/>
                  </a:schemeClr>
                </a:solidFill>
                <a:effectLst/>
              </a:rPr>
              <a:t>Bokhorst</a:t>
            </a:r>
            <a:r>
              <a:rPr lang="en-US" sz="1200" b="0" i="0" u="none" strike="noStrike">
                <a:solidFill>
                  <a:schemeClr val="tx1">
                    <a:lumMod val="65000"/>
                    <a:lumOff val="35000"/>
                  </a:schemeClr>
                </a:solidFill>
                <a:effectLst/>
              </a:rPr>
              <a:t> A, Filipe Severino P, Oliveira J, </a:t>
            </a:r>
            <a:r>
              <a:rPr lang="en-US" sz="1200" b="0" i="0" u="none" strike="noStrike" err="1">
                <a:solidFill>
                  <a:schemeClr val="tx1">
                    <a:lumMod val="65000"/>
                    <a:lumOff val="35000"/>
                  </a:schemeClr>
                </a:solidFill>
                <a:effectLst/>
              </a:rPr>
              <a:t>Boergel</a:t>
            </a:r>
            <a:r>
              <a:rPr lang="en-US" sz="1200" b="0" i="0" u="none" strike="noStrike">
                <a:solidFill>
                  <a:schemeClr val="tx1">
                    <a:lumMod val="65000"/>
                    <a:lumOff val="35000"/>
                  </a:schemeClr>
                </a:solidFill>
                <a:effectLst/>
              </a:rPr>
              <a:t> M, </a:t>
            </a:r>
            <a:r>
              <a:rPr lang="en-US" sz="1200" b="0" i="0" u="none" strike="noStrike" err="1">
                <a:solidFill>
                  <a:schemeClr val="tx1">
                    <a:lumMod val="65000"/>
                    <a:lumOff val="35000"/>
                  </a:schemeClr>
                </a:solidFill>
                <a:effectLst/>
              </a:rPr>
              <a:t>Ponzin</a:t>
            </a:r>
            <a:r>
              <a:rPr lang="en-US" sz="1200" b="0" i="0" u="none" strike="noStrike">
                <a:solidFill>
                  <a:schemeClr val="tx1">
                    <a:lumMod val="65000"/>
                    <a:lumOff val="35000"/>
                  </a:schemeClr>
                </a:solidFill>
                <a:effectLst/>
              </a:rPr>
              <a:t> D, </a:t>
            </a:r>
            <a:r>
              <a:rPr lang="en-US" sz="1200" b="0" i="0" u="none" strike="noStrike" err="1">
                <a:solidFill>
                  <a:schemeClr val="tx1">
                    <a:lumMod val="65000"/>
                    <a:lumOff val="35000"/>
                  </a:schemeClr>
                </a:solidFill>
                <a:effectLst/>
              </a:rPr>
              <a:t>Trias</a:t>
            </a:r>
            <a:r>
              <a:rPr lang="en-US" sz="1200" b="0" i="0" u="none" strike="noStrike">
                <a:solidFill>
                  <a:schemeClr val="tx1">
                    <a:lumMod val="65000"/>
                    <a:lumOff val="35000"/>
                  </a:schemeClr>
                </a:solidFill>
                <a:effectLst/>
              </a:rPr>
              <a:t> E; European Committee on Organ Transplantation of the Council of Europe (CD-P-TO). Critical pathway for deceased tissue donation: a novel adaptative European systematic approach. </a:t>
            </a:r>
            <a:r>
              <a:rPr lang="en-US" sz="1200" b="0" i="0" u="none" strike="noStrike" err="1">
                <a:solidFill>
                  <a:schemeClr val="tx1">
                    <a:lumMod val="65000"/>
                    <a:lumOff val="35000"/>
                  </a:schemeClr>
                </a:solidFill>
                <a:effectLst/>
              </a:rPr>
              <a:t>Transpl</a:t>
            </a:r>
            <a:r>
              <a:rPr lang="en-US" sz="1200" b="0" i="0" u="none" strike="noStrike">
                <a:solidFill>
                  <a:schemeClr val="tx1">
                    <a:lumMod val="65000"/>
                    <a:lumOff val="35000"/>
                  </a:schemeClr>
                </a:solidFill>
                <a:effectLst/>
              </a:rPr>
              <a:t> Int. 2021 May;34(5):865-871. </a:t>
            </a:r>
            <a:r>
              <a:rPr lang="en-US" sz="1200" b="0" i="0" u="none" strike="noStrike" err="1">
                <a:solidFill>
                  <a:schemeClr val="tx1">
                    <a:lumMod val="65000"/>
                    <a:lumOff val="35000"/>
                  </a:schemeClr>
                </a:solidFill>
                <a:effectLst/>
              </a:rPr>
              <a:t>doi</a:t>
            </a:r>
            <a:r>
              <a:rPr lang="en-US" sz="1200" b="0" i="0" u="none" strike="noStrike">
                <a:solidFill>
                  <a:schemeClr val="tx1">
                    <a:lumMod val="65000"/>
                    <a:lumOff val="35000"/>
                  </a:schemeClr>
                </a:solidFill>
                <a:effectLst/>
              </a:rPr>
              <a:t>: 10.1111/tri.13841. </a:t>
            </a:r>
            <a:r>
              <a:rPr lang="en-US" sz="1200" b="0" i="0" u="none" strike="noStrike" err="1">
                <a:solidFill>
                  <a:schemeClr val="tx1">
                    <a:lumMod val="65000"/>
                    <a:lumOff val="35000"/>
                  </a:schemeClr>
                </a:solidFill>
                <a:effectLst/>
              </a:rPr>
              <a:t>Epub</a:t>
            </a:r>
            <a:r>
              <a:rPr lang="en-US" sz="1200" b="0" i="0" u="none" strike="noStrike">
                <a:solidFill>
                  <a:schemeClr val="tx1">
                    <a:lumMod val="65000"/>
                    <a:lumOff val="35000"/>
                  </a:schemeClr>
                </a:solidFill>
                <a:effectLst/>
              </a:rPr>
              <a:t> 2021 Mar 13. PMID: 33559299; PMCID: PMC8251811]</a:t>
            </a:r>
            <a:endParaRPr lang="de-DE"/>
          </a:p>
        </p:txBody>
      </p:sp>
      <p:sp>
        <p:nvSpPr>
          <p:cNvPr id="4" name="Foliennummernplatzhalter 3"/>
          <p:cNvSpPr>
            <a:spLocks noGrp="1"/>
          </p:cNvSpPr>
          <p:nvPr>
            <p:ph type="sldNum" sz="quarter" idx="5"/>
          </p:nvPr>
        </p:nvSpPr>
        <p:spPr/>
        <p:txBody>
          <a:bodyPr/>
          <a:lstStyle/>
          <a:p>
            <a:fld id="{1D0763DE-7F7F-A342-B5F2-B4DBD00D3BC5}" type="slidenum">
              <a:rPr lang="de-DE" smtClean="0"/>
              <a:t>6</a:t>
            </a:fld>
            <a:endParaRPr lang="de-DE"/>
          </a:p>
        </p:txBody>
      </p:sp>
    </p:spTree>
    <p:extLst>
      <p:ext uri="{BB962C8B-B14F-4D97-AF65-F5344CB8AC3E}">
        <p14:creationId xmlns:p14="http://schemas.microsoft.com/office/powerpoint/2010/main" val="2918160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64485B-52DE-60C8-4E52-967D4D00505F}"/>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A9807395-8080-7F26-D202-3B98B177F5AD}"/>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04CCA1A0-F641-AF2E-24B0-C52FA449E276}"/>
              </a:ext>
            </a:extLst>
          </p:cNvPr>
          <p:cNvSpPr>
            <a:spLocks noGrp="1"/>
          </p:cNvSpPr>
          <p:nvPr>
            <p:ph type="body" idx="1"/>
          </p:nvPr>
        </p:nvSpPr>
        <p:spPr/>
        <p:txBody>
          <a:bodyPr/>
          <a:lstStyle/>
          <a:p>
            <a:br>
              <a:rPr lang="de-DE" dirty="0">
                <a:effectLst/>
                <a:latin typeface="Helvetica" pitchFamily="2" charset="0"/>
              </a:rPr>
            </a:br>
            <a:r>
              <a:rPr lang="de-DE" dirty="0" err="1">
                <a:effectLst/>
                <a:latin typeface="Helvetica" pitchFamily="2" charset="0"/>
              </a:rPr>
              <a:t>SoHO</a:t>
            </a:r>
            <a:r>
              <a:rPr lang="de-DE" dirty="0">
                <a:effectLst/>
                <a:latin typeface="Helvetica" pitchFamily="2" charset="0"/>
              </a:rPr>
              <a:t> Regulation 17.07.204. </a:t>
            </a:r>
            <a:r>
              <a:rPr lang="de-DE" dirty="0" err="1">
                <a:effectLst/>
                <a:latin typeface="Helvetica" pitchFamily="2" charset="0"/>
              </a:rPr>
              <a:t>whereas</a:t>
            </a:r>
            <a:r>
              <a:rPr lang="de-DE" dirty="0">
                <a:effectLst/>
                <a:latin typeface="Helvetica" pitchFamily="2" charset="0"/>
              </a:rPr>
              <a:t> (54) „… Use </a:t>
            </a:r>
            <a:r>
              <a:rPr lang="de-DE" dirty="0" err="1">
                <a:effectLst/>
                <a:latin typeface="Helvetica" pitchFamily="2" charset="0"/>
              </a:rPr>
              <a:t>of</a:t>
            </a:r>
            <a:r>
              <a:rPr lang="de-DE" dirty="0">
                <a:effectLst/>
                <a:latin typeface="Helvetica" pitchFamily="2" charset="0"/>
              </a:rPr>
              <a:t> </a:t>
            </a:r>
            <a:r>
              <a:rPr lang="de-DE" dirty="0" err="1">
                <a:effectLst/>
                <a:latin typeface="Helvetica" pitchFamily="2" charset="0"/>
              </a:rPr>
              <a:t>SoHO</a:t>
            </a:r>
            <a:r>
              <a:rPr lang="de-DE" dirty="0">
                <a:effectLst/>
                <a:latin typeface="Helvetica" pitchFamily="2" charset="0"/>
              </a:rPr>
              <a:t> in </a:t>
            </a:r>
            <a:r>
              <a:rPr lang="de-DE" dirty="0" err="1">
                <a:effectLst/>
                <a:latin typeface="Helvetica" pitchFamily="2" charset="0"/>
              </a:rPr>
              <a:t>humans</a:t>
            </a:r>
            <a:r>
              <a:rPr lang="de-DE" dirty="0">
                <a:effectLst/>
                <a:latin typeface="Helvetica" pitchFamily="2" charset="0"/>
              </a:rPr>
              <a:t> </a:t>
            </a:r>
            <a:r>
              <a:rPr lang="de-DE" dirty="0" err="1">
                <a:effectLst/>
                <a:latin typeface="Helvetica" pitchFamily="2" charset="0"/>
              </a:rPr>
              <a:t>is</a:t>
            </a:r>
            <a:r>
              <a:rPr lang="de-DE" dirty="0">
                <a:effectLst/>
                <a:latin typeface="Helvetica" pitchFamily="2" charset="0"/>
              </a:rPr>
              <a:t> not </a:t>
            </a:r>
            <a:r>
              <a:rPr lang="de-DE" dirty="0" err="1">
                <a:effectLst/>
                <a:latin typeface="Helvetica" pitchFamily="2" charset="0"/>
              </a:rPr>
              <a:t>promoted</a:t>
            </a:r>
            <a:r>
              <a:rPr lang="de-DE" dirty="0">
                <a:effectLst/>
                <a:latin typeface="Helvetica" pitchFamily="2" charset="0"/>
              </a:rPr>
              <a:t> </a:t>
            </a:r>
            <a:r>
              <a:rPr lang="de-DE" dirty="0" err="1">
                <a:effectLst/>
                <a:latin typeface="Helvetica" pitchFamily="2" charset="0"/>
              </a:rPr>
              <a:t>for</a:t>
            </a:r>
            <a:r>
              <a:rPr lang="de-DE" dirty="0">
                <a:effectLst/>
                <a:latin typeface="Helvetica" pitchFamily="2" charset="0"/>
              </a:rPr>
              <a:t> </a:t>
            </a:r>
            <a:r>
              <a:rPr lang="de-DE" dirty="0" err="1">
                <a:effectLst/>
                <a:latin typeface="Helvetica" pitchFamily="2" charset="0"/>
              </a:rPr>
              <a:t>commercial</a:t>
            </a:r>
            <a:r>
              <a:rPr lang="de-DE" dirty="0">
                <a:effectLst/>
                <a:latin typeface="Helvetica" pitchFamily="2" charset="0"/>
              </a:rPr>
              <a:t> </a:t>
            </a:r>
            <a:r>
              <a:rPr lang="de-DE" dirty="0" err="1">
                <a:effectLst/>
                <a:latin typeface="Helvetica" pitchFamily="2" charset="0"/>
              </a:rPr>
              <a:t>purposes</a:t>
            </a:r>
            <a:r>
              <a:rPr lang="de-DE" dirty="0">
                <a:effectLst/>
                <a:latin typeface="Helvetica" pitchFamily="2" charset="0"/>
              </a:rPr>
              <a:t>…“</a:t>
            </a:r>
          </a:p>
          <a:p>
            <a:endParaRPr lang="de-DE" dirty="0"/>
          </a:p>
        </p:txBody>
      </p:sp>
      <p:sp>
        <p:nvSpPr>
          <p:cNvPr id="4" name="Foliennummernplatzhalter 3">
            <a:extLst>
              <a:ext uri="{FF2B5EF4-FFF2-40B4-BE49-F238E27FC236}">
                <a16:creationId xmlns:a16="http://schemas.microsoft.com/office/drawing/2014/main" id="{383907D8-26C5-0C49-5848-12593EEF0023}"/>
              </a:ext>
            </a:extLst>
          </p:cNvPr>
          <p:cNvSpPr>
            <a:spLocks noGrp="1"/>
          </p:cNvSpPr>
          <p:nvPr>
            <p:ph type="sldNum" sz="quarter" idx="5"/>
          </p:nvPr>
        </p:nvSpPr>
        <p:spPr/>
        <p:txBody>
          <a:bodyPr/>
          <a:lstStyle/>
          <a:p>
            <a:fld id="{1D0763DE-7F7F-A342-B5F2-B4DBD00D3BC5}" type="slidenum">
              <a:rPr lang="de-DE" smtClean="0"/>
              <a:t>7</a:t>
            </a:fld>
            <a:endParaRPr lang="de-DE"/>
          </a:p>
        </p:txBody>
      </p:sp>
    </p:spTree>
    <p:extLst>
      <p:ext uri="{BB962C8B-B14F-4D97-AF65-F5344CB8AC3E}">
        <p14:creationId xmlns:p14="http://schemas.microsoft.com/office/powerpoint/2010/main" val="667203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D0763DE-7F7F-A342-B5F2-B4DBD00D3BC5}" type="slidenum">
              <a:rPr lang="de-DE" smtClean="0"/>
              <a:t>8</a:t>
            </a:fld>
            <a:endParaRPr lang="de-DE"/>
          </a:p>
        </p:txBody>
      </p:sp>
    </p:spTree>
    <p:extLst>
      <p:ext uri="{BB962C8B-B14F-4D97-AF65-F5344CB8AC3E}">
        <p14:creationId xmlns:p14="http://schemas.microsoft.com/office/powerpoint/2010/main" val="1401124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E7474B-14C1-E1C6-982E-4DB47BA0611F}"/>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52BE531F-4085-25BD-821A-A6DC76A4FAAA}"/>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C703FA38-98A3-A3CC-1B95-E170B7EF3E49}"/>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20DAFF33-CA4E-08C5-6FEB-F31F35D48956}"/>
              </a:ext>
            </a:extLst>
          </p:cNvPr>
          <p:cNvSpPr>
            <a:spLocks noGrp="1"/>
          </p:cNvSpPr>
          <p:nvPr>
            <p:ph type="sldNum" sz="quarter" idx="5"/>
          </p:nvPr>
        </p:nvSpPr>
        <p:spPr/>
        <p:txBody>
          <a:bodyPr/>
          <a:lstStyle/>
          <a:p>
            <a:fld id="{1D0763DE-7F7F-A342-B5F2-B4DBD00D3BC5}" type="slidenum">
              <a:rPr lang="de-DE" smtClean="0"/>
              <a:t>9</a:t>
            </a:fld>
            <a:endParaRPr lang="de-DE"/>
          </a:p>
        </p:txBody>
      </p:sp>
    </p:spTree>
    <p:extLst>
      <p:ext uri="{BB962C8B-B14F-4D97-AF65-F5344CB8AC3E}">
        <p14:creationId xmlns:p14="http://schemas.microsoft.com/office/powerpoint/2010/main" val="1124226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D0763DE-7F7F-A342-B5F2-B4DBD00D3BC5}" type="slidenum">
              <a:rPr lang="de-DE" smtClean="0"/>
              <a:t>10</a:t>
            </a:fld>
            <a:endParaRPr lang="de-DE"/>
          </a:p>
        </p:txBody>
      </p:sp>
    </p:spTree>
    <p:extLst>
      <p:ext uri="{BB962C8B-B14F-4D97-AF65-F5344CB8AC3E}">
        <p14:creationId xmlns:p14="http://schemas.microsoft.com/office/powerpoint/2010/main" val="29678066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6219AB-B8E1-89E5-2D28-E21DF21A0691}"/>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3D3C635C-4A44-B169-BA18-22D91BEEC709}"/>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8AC7AF1E-BCC4-F9C4-BCA4-B81718D02CE3}"/>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076AE577-0377-9743-3890-31002A5E8801}"/>
              </a:ext>
            </a:extLst>
          </p:cNvPr>
          <p:cNvSpPr>
            <a:spLocks noGrp="1"/>
          </p:cNvSpPr>
          <p:nvPr>
            <p:ph type="sldNum" sz="quarter" idx="5"/>
          </p:nvPr>
        </p:nvSpPr>
        <p:spPr/>
        <p:txBody>
          <a:bodyPr/>
          <a:lstStyle/>
          <a:p>
            <a:fld id="{1D0763DE-7F7F-A342-B5F2-B4DBD00D3BC5}" type="slidenum">
              <a:rPr lang="de-DE" smtClean="0"/>
              <a:t>11</a:t>
            </a:fld>
            <a:endParaRPr lang="de-DE"/>
          </a:p>
        </p:txBody>
      </p:sp>
    </p:spTree>
    <p:extLst>
      <p:ext uri="{BB962C8B-B14F-4D97-AF65-F5344CB8AC3E}">
        <p14:creationId xmlns:p14="http://schemas.microsoft.com/office/powerpoint/2010/main" val="42306615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2_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771193-A1A7-4306-99F1-C5DFC5553B3F}"/>
              </a:ext>
            </a:extLst>
          </p:cNvPr>
          <p:cNvSpPr>
            <a:spLocks noGrp="1"/>
          </p:cNvSpPr>
          <p:nvPr>
            <p:ph type="ctrTitle"/>
          </p:nvPr>
        </p:nvSpPr>
        <p:spPr>
          <a:xfrm>
            <a:off x="2895600" y="2602704"/>
            <a:ext cx="9090212" cy="2387600"/>
          </a:xfrm>
        </p:spPr>
        <p:txBody>
          <a:bodyPr anchor="b">
            <a:normAutofit/>
          </a:bodyPr>
          <a:lstStyle>
            <a:lvl1pPr algn="r">
              <a:defRPr sz="4800" b="1">
                <a:solidFill>
                  <a:schemeClr val="tx1">
                    <a:lumMod val="50000"/>
                    <a:lumOff val="50000"/>
                  </a:schemeClr>
                </a:solidFill>
              </a:defRPr>
            </a:lvl1pPr>
          </a:lstStyle>
          <a:p>
            <a:endParaRPr lang="de-DE" dirty="0"/>
          </a:p>
        </p:txBody>
      </p:sp>
      <p:sp>
        <p:nvSpPr>
          <p:cNvPr id="3" name="Untertitel 2">
            <a:extLst>
              <a:ext uri="{FF2B5EF4-FFF2-40B4-BE49-F238E27FC236}">
                <a16:creationId xmlns:a16="http://schemas.microsoft.com/office/drawing/2014/main" id="{D32C2FF2-29D5-4BD2-9096-3274837F8DEC}"/>
              </a:ext>
            </a:extLst>
          </p:cNvPr>
          <p:cNvSpPr>
            <a:spLocks noGrp="1"/>
          </p:cNvSpPr>
          <p:nvPr>
            <p:ph type="subTitle" idx="1"/>
          </p:nvPr>
        </p:nvSpPr>
        <p:spPr>
          <a:xfrm>
            <a:off x="2895600" y="5082379"/>
            <a:ext cx="9090212" cy="1655762"/>
          </a:xfrm>
        </p:spPr>
        <p:txBody>
          <a:bodyPr/>
          <a:lstStyle>
            <a:lvl1pPr marL="0" indent="0" algn="r">
              <a:buNone/>
              <a:defRPr sz="24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de-DE" dirty="0"/>
          </a:p>
        </p:txBody>
      </p:sp>
      <p:pic>
        <p:nvPicPr>
          <p:cNvPr id="9" name="Grafik 8">
            <a:extLst>
              <a:ext uri="{FF2B5EF4-FFF2-40B4-BE49-F238E27FC236}">
                <a16:creationId xmlns:a16="http://schemas.microsoft.com/office/drawing/2014/main" id="{0B5CF327-A9E5-3E6D-50E4-0F06B43C304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356232"/>
            <a:ext cx="12203151" cy="1999109"/>
          </a:xfrm>
          <a:prstGeom prst="rect">
            <a:avLst/>
          </a:prstGeom>
        </p:spPr>
      </p:pic>
    </p:spTree>
    <p:extLst>
      <p:ext uri="{BB962C8B-B14F-4D97-AF65-F5344CB8AC3E}">
        <p14:creationId xmlns:p14="http://schemas.microsoft.com/office/powerpoint/2010/main" val="707158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83610C-083D-838A-8132-B481D1B172F2}"/>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49D7925D-D679-85D4-9570-BB6922FB9689}"/>
              </a:ext>
            </a:extLst>
          </p:cNvPr>
          <p:cNvSpPr>
            <a:spLocks noGrp="1"/>
          </p:cNvSpPr>
          <p:nvPr>
            <p:ph type="dt" sz="half" idx="10"/>
          </p:nvPr>
        </p:nvSpPr>
        <p:spPr/>
        <p:txBody>
          <a:bodyPr/>
          <a:lstStyle/>
          <a:p>
            <a:fld id="{E98073DD-309C-CF4C-84B1-9FFD49BE7087}" type="datetimeFigureOut">
              <a:rPr lang="de-DE" smtClean="0"/>
              <a:t>13.11.24</a:t>
            </a:fld>
            <a:endParaRPr lang="de-DE"/>
          </a:p>
        </p:txBody>
      </p:sp>
      <p:sp>
        <p:nvSpPr>
          <p:cNvPr id="4" name="Fußzeilenplatzhalter 3">
            <a:extLst>
              <a:ext uri="{FF2B5EF4-FFF2-40B4-BE49-F238E27FC236}">
                <a16:creationId xmlns:a16="http://schemas.microsoft.com/office/drawing/2014/main" id="{083433D6-97CF-B299-C0F0-74AFC55B73E0}"/>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65E18C5D-C04B-A75B-4E1E-E004AF86A797}"/>
              </a:ext>
            </a:extLst>
          </p:cNvPr>
          <p:cNvSpPr>
            <a:spLocks noGrp="1"/>
          </p:cNvSpPr>
          <p:nvPr>
            <p:ph type="sldNum" sz="quarter" idx="12"/>
          </p:nvPr>
        </p:nvSpPr>
        <p:spPr/>
        <p:txBody>
          <a:bodyPr/>
          <a:lstStyle/>
          <a:p>
            <a:fld id="{B4C1741D-2183-DF45-9EFB-59C79D1043FE}" type="slidenum">
              <a:rPr lang="de-DE" smtClean="0"/>
              <a:t>‹Nr.›</a:t>
            </a:fld>
            <a:endParaRPr lang="de-DE"/>
          </a:p>
        </p:txBody>
      </p:sp>
      <p:pic>
        <p:nvPicPr>
          <p:cNvPr id="6" name="Grafik 5" descr="Ein Bild, das Text, Grafikdesign, weiß, Schrift enthält.&#10;&#10;Automatisch generierte Beschreibung">
            <a:extLst>
              <a:ext uri="{FF2B5EF4-FFF2-40B4-BE49-F238E27FC236}">
                <a16:creationId xmlns:a16="http://schemas.microsoft.com/office/drawing/2014/main" id="{33BA47D7-91EA-52DD-19BE-F3BE40ABC4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35793" y="6204902"/>
            <a:ext cx="1592580" cy="575945"/>
          </a:xfrm>
          <a:prstGeom prst="rect">
            <a:avLst/>
          </a:prstGeom>
        </p:spPr>
      </p:pic>
    </p:spTree>
    <p:extLst>
      <p:ext uri="{BB962C8B-B14F-4D97-AF65-F5344CB8AC3E}">
        <p14:creationId xmlns:p14="http://schemas.microsoft.com/office/powerpoint/2010/main" val="387272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1C3716FE-20DE-3155-F590-AD0215A4AB26}"/>
              </a:ext>
            </a:extLst>
          </p:cNvPr>
          <p:cNvSpPr>
            <a:spLocks noGrp="1"/>
          </p:cNvSpPr>
          <p:nvPr>
            <p:ph type="dt" sz="half" idx="10"/>
          </p:nvPr>
        </p:nvSpPr>
        <p:spPr/>
        <p:txBody>
          <a:bodyPr/>
          <a:lstStyle/>
          <a:p>
            <a:fld id="{E98073DD-309C-CF4C-84B1-9FFD49BE7087}" type="datetimeFigureOut">
              <a:rPr lang="de-DE" smtClean="0"/>
              <a:t>13.11.24</a:t>
            </a:fld>
            <a:endParaRPr lang="de-DE"/>
          </a:p>
        </p:txBody>
      </p:sp>
      <p:sp>
        <p:nvSpPr>
          <p:cNvPr id="3" name="Fußzeilenplatzhalter 2">
            <a:extLst>
              <a:ext uri="{FF2B5EF4-FFF2-40B4-BE49-F238E27FC236}">
                <a16:creationId xmlns:a16="http://schemas.microsoft.com/office/drawing/2014/main" id="{973FE3C6-0AB4-CA39-0FA3-F97F9A77D4F6}"/>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7AAB4980-D69D-774B-B9B1-FFDBA6523EC1}"/>
              </a:ext>
            </a:extLst>
          </p:cNvPr>
          <p:cNvSpPr>
            <a:spLocks noGrp="1"/>
          </p:cNvSpPr>
          <p:nvPr>
            <p:ph type="sldNum" sz="quarter" idx="12"/>
          </p:nvPr>
        </p:nvSpPr>
        <p:spPr/>
        <p:txBody>
          <a:bodyPr/>
          <a:lstStyle/>
          <a:p>
            <a:fld id="{B4C1741D-2183-DF45-9EFB-59C79D1043FE}" type="slidenum">
              <a:rPr lang="de-DE" smtClean="0"/>
              <a:t>‹Nr.›</a:t>
            </a:fld>
            <a:endParaRPr lang="de-DE"/>
          </a:p>
        </p:txBody>
      </p:sp>
      <p:pic>
        <p:nvPicPr>
          <p:cNvPr id="7" name="Grafik 6" descr="Ein Bild, das Text, Grafikdesign, weiß, Schrift enthält.&#10;&#10;Automatisch generierte Beschreibung">
            <a:extLst>
              <a:ext uri="{FF2B5EF4-FFF2-40B4-BE49-F238E27FC236}">
                <a16:creationId xmlns:a16="http://schemas.microsoft.com/office/drawing/2014/main" id="{E3EC5F05-6328-700A-D2B2-D19894251D6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35793" y="6204902"/>
            <a:ext cx="1592580" cy="575945"/>
          </a:xfrm>
          <a:prstGeom prst="rect">
            <a:avLst/>
          </a:prstGeom>
        </p:spPr>
      </p:pic>
    </p:spTree>
    <p:extLst>
      <p:ext uri="{BB962C8B-B14F-4D97-AF65-F5344CB8AC3E}">
        <p14:creationId xmlns:p14="http://schemas.microsoft.com/office/powerpoint/2010/main" val="4477249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0F16E0-DE2D-0CBA-5819-277EE51CC0C4}"/>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0426E566-D86F-CD05-A147-B08BF35D17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8D587520-561A-4AE4-2A12-F681A67EC6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B93151CA-113F-ADC8-D872-7411A07E3D76}"/>
              </a:ext>
            </a:extLst>
          </p:cNvPr>
          <p:cNvSpPr>
            <a:spLocks noGrp="1"/>
          </p:cNvSpPr>
          <p:nvPr>
            <p:ph type="dt" sz="half" idx="10"/>
          </p:nvPr>
        </p:nvSpPr>
        <p:spPr/>
        <p:txBody>
          <a:bodyPr/>
          <a:lstStyle/>
          <a:p>
            <a:fld id="{E98073DD-309C-CF4C-84B1-9FFD49BE7087}" type="datetimeFigureOut">
              <a:rPr lang="de-DE" smtClean="0"/>
              <a:t>13.11.24</a:t>
            </a:fld>
            <a:endParaRPr lang="de-DE"/>
          </a:p>
        </p:txBody>
      </p:sp>
      <p:sp>
        <p:nvSpPr>
          <p:cNvPr id="6" name="Fußzeilenplatzhalter 5">
            <a:extLst>
              <a:ext uri="{FF2B5EF4-FFF2-40B4-BE49-F238E27FC236}">
                <a16:creationId xmlns:a16="http://schemas.microsoft.com/office/drawing/2014/main" id="{F7654DF6-C82B-3782-E609-2DC4219364E4}"/>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DA04D311-6A9F-0261-8EE3-932392F26304}"/>
              </a:ext>
            </a:extLst>
          </p:cNvPr>
          <p:cNvSpPr>
            <a:spLocks noGrp="1"/>
          </p:cNvSpPr>
          <p:nvPr>
            <p:ph type="sldNum" sz="quarter" idx="12"/>
          </p:nvPr>
        </p:nvSpPr>
        <p:spPr/>
        <p:txBody>
          <a:bodyPr/>
          <a:lstStyle/>
          <a:p>
            <a:fld id="{B4C1741D-2183-DF45-9EFB-59C79D1043FE}" type="slidenum">
              <a:rPr lang="de-DE" smtClean="0"/>
              <a:t>‹Nr.›</a:t>
            </a:fld>
            <a:endParaRPr lang="de-DE"/>
          </a:p>
        </p:txBody>
      </p:sp>
      <p:pic>
        <p:nvPicPr>
          <p:cNvPr id="8" name="Imagen 1">
            <a:extLst>
              <a:ext uri="{FF2B5EF4-FFF2-40B4-BE49-F238E27FC236}">
                <a16:creationId xmlns:a16="http://schemas.microsoft.com/office/drawing/2014/main" id="{E4B14A5F-527F-10AF-794B-B9E617E29675}"/>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0" y="0"/>
            <a:ext cx="769689" cy="365125"/>
          </a:xfrm>
          <a:prstGeom prst="rect">
            <a:avLst/>
          </a:prstGeom>
        </p:spPr>
      </p:pic>
      <p:pic>
        <p:nvPicPr>
          <p:cNvPr id="9" name="Grafik 8" descr="Ein Bild, das Text, Grafikdesign, weiß, Schrift enthält.&#10;&#10;Automatisch generierte Beschreibung">
            <a:extLst>
              <a:ext uri="{FF2B5EF4-FFF2-40B4-BE49-F238E27FC236}">
                <a16:creationId xmlns:a16="http://schemas.microsoft.com/office/drawing/2014/main" id="{ED36AA99-5332-3F80-9AE4-11C883B3950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35793" y="6204902"/>
            <a:ext cx="1592580" cy="575945"/>
          </a:xfrm>
          <a:prstGeom prst="rect">
            <a:avLst/>
          </a:prstGeom>
        </p:spPr>
      </p:pic>
    </p:spTree>
    <p:extLst>
      <p:ext uri="{BB962C8B-B14F-4D97-AF65-F5344CB8AC3E}">
        <p14:creationId xmlns:p14="http://schemas.microsoft.com/office/powerpoint/2010/main" val="11483676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AFE3CF-4E6D-0DF0-A756-B6064AA83DD9}"/>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56A4B4CE-47DC-E40E-D705-E0C5D344F9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8C80C549-D34F-5292-18D8-86B7B3E9DE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8F010860-3F04-D985-DB54-394FBA9D0EF5}"/>
              </a:ext>
            </a:extLst>
          </p:cNvPr>
          <p:cNvSpPr>
            <a:spLocks noGrp="1"/>
          </p:cNvSpPr>
          <p:nvPr>
            <p:ph type="dt" sz="half" idx="10"/>
          </p:nvPr>
        </p:nvSpPr>
        <p:spPr/>
        <p:txBody>
          <a:bodyPr/>
          <a:lstStyle/>
          <a:p>
            <a:fld id="{E98073DD-309C-CF4C-84B1-9FFD49BE7087}" type="datetimeFigureOut">
              <a:rPr lang="de-DE" smtClean="0"/>
              <a:t>13.11.24</a:t>
            </a:fld>
            <a:endParaRPr lang="de-DE"/>
          </a:p>
        </p:txBody>
      </p:sp>
      <p:sp>
        <p:nvSpPr>
          <p:cNvPr id="6" name="Fußzeilenplatzhalter 5">
            <a:extLst>
              <a:ext uri="{FF2B5EF4-FFF2-40B4-BE49-F238E27FC236}">
                <a16:creationId xmlns:a16="http://schemas.microsoft.com/office/drawing/2014/main" id="{EB0720E8-64FB-D13D-F8B3-9D519734646C}"/>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A4A4BD0-29FA-013B-9407-1F49BCBEDC5D}"/>
              </a:ext>
            </a:extLst>
          </p:cNvPr>
          <p:cNvSpPr>
            <a:spLocks noGrp="1"/>
          </p:cNvSpPr>
          <p:nvPr>
            <p:ph type="sldNum" sz="quarter" idx="12"/>
          </p:nvPr>
        </p:nvSpPr>
        <p:spPr/>
        <p:txBody>
          <a:bodyPr/>
          <a:lstStyle/>
          <a:p>
            <a:fld id="{B4C1741D-2183-DF45-9EFB-59C79D1043FE}" type="slidenum">
              <a:rPr lang="de-DE" smtClean="0"/>
              <a:t>‹Nr.›</a:t>
            </a:fld>
            <a:endParaRPr lang="de-DE"/>
          </a:p>
        </p:txBody>
      </p:sp>
      <p:pic>
        <p:nvPicPr>
          <p:cNvPr id="8" name="Grafik 7" descr="Ein Bild, das Text, Grafikdesign, weiß, Schrift enthält.&#10;&#10;Automatisch generierte Beschreibung">
            <a:extLst>
              <a:ext uri="{FF2B5EF4-FFF2-40B4-BE49-F238E27FC236}">
                <a16:creationId xmlns:a16="http://schemas.microsoft.com/office/drawing/2014/main" id="{52818201-D5F9-DE83-C6F0-5C693D4E0CC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35793" y="6204902"/>
            <a:ext cx="1592580" cy="575945"/>
          </a:xfrm>
          <a:prstGeom prst="rect">
            <a:avLst/>
          </a:prstGeom>
        </p:spPr>
      </p:pic>
    </p:spTree>
    <p:extLst>
      <p:ext uri="{BB962C8B-B14F-4D97-AF65-F5344CB8AC3E}">
        <p14:creationId xmlns:p14="http://schemas.microsoft.com/office/powerpoint/2010/main" val="9215965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48EB7F-BCF2-376C-546B-5FDB5956140C}"/>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A9F19A89-2DB8-1FFF-2095-0EFB2CD0C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1046EA6-7EDA-B61E-D031-238F017DF2B5}"/>
              </a:ext>
            </a:extLst>
          </p:cNvPr>
          <p:cNvSpPr>
            <a:spLocks noGrp="1"/>
          </p:cNvSpPr>
          <p:nvPr>
            <p:ph type="dt" sz="half" idx="10"/>
          </p:nvPr>
        </p:nvSpPr>
        <p:spPr/>
        <p:txBody>
          <a:bodyPr/>
          <a:lstStyle/>
          <a:p>
            <a:fld id="{E98073DD-309C-CF4C-84B1-9FFD49BE7087}" type="datetimeFigureOut">
              <a:rPr lang="de-DE" smtClean="0"/>
              <a:t>13.11.24</a:t>
            </a:fld>
            <a:endParaRPr lang="de-DE"/>
          </a:p>
        </p:txBody>
      </p:sp>
      <p:sp>
        <p:nvSpPr>
          <p:cNvPr id="5" name="Fußzeilenplatzhalter 4">
            <a:extLst>
              <a:ext uri="{FF2B5EF4-FFF2-40B4-BE49-F238E27FC236}">
                <a16:creationId xmlns:a16="http://schemas.microsoft.com/office/drawing/2014/main" id="{746F7A9B-60D5-FDF6-B0C1-769A94AAF92F}"/>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B57B7C26-CCF4-FEAF-A38C-E50A371BFCE1}"/>
              </a:ext>
            </a:extLst>
          </p:cNvPr>
          <p:cNvSpPr>
            <a:spLocks noGrp="1"/>
          </p:cNvSpPr>
          <p:nvPr>
            <p:ph type="sldNum" sz="quarter" idx="12"/>
          </p:nvPr>
        </p:nvSpPr>
        <p:spPr/>
        <p:txBody>
          <a:bodyPr/>
          <a:lstStyle/>
          <a:p>
            <a:fld id="{B4C1741D-2183-DF45-9EFB-59C79D1043FE}" type="slidenum">
              <a:rPr lang="de-DE" smtClean="0"/>
              <a:t>‹Nr.›</a:t>
            </a:fld>
            <a:endParaRPr lang="de-DE"/>
          </a:p>
        </p:txBody>
      </p:sp>
    </p:spTree>
    <p:extLst>
      <p:ext uri="{BB962C8B-B14F-4D97-AF65-F5344CB8AC3E}">
        <p14:creationId xmlns:p14="http://schemas.microsoft.com/office/powerpoint/2010/main" val="32800229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90246AF1-7B1B-58F8-CA7B-F55319EB4A14}"/>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24E2C671-E412-D7F6-1F9F-545FEA0220F6}"/>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BE1DEF2-152C-DC7B-8913-DFA89D8B5E95}"/>
              </a:ext>
            </a:extLst>
          </p:cNvPr>
          <p:cNvSpPr>
            <a:spLocks noGrp="1"/>
          </p:cNvSpPr>
          <p:nvPr>
            <p:ph type="dt" sz="half" idx="10"/>
          </p:nvPr>
        </p:nvSpPr>
        <p:spPr/>
        <p:txBody>
          <a:bodyPr/>
          <a:lstStyle/>
          <a:p>
            <a:fld id="{E98073DD-309C-CF4C-84B1-9FFD49BE7087}" type="datetimeFigureOut">
              <a:rPr lang="de-DE" smtClean="0"/>
              <a:t>13.11.24</a:t>
            </a:fld>
            <a:endParaRPr lang="de-DE"/>
          </a:p>
        </p:txBody>
      </p:sp>
      <p:sp>
        <p:nvSpPr>
          <p:cNvPr id="5" name="Fußzeilenplatzhalter 4">
            <a:extLst>
              <a:ext uri="{FF2B5EF4-FFF2-40B4-BE49-F238E27FC236}">
                <a16:creationId xmlns:a16="http://schemas.microsoft.com/office/drawing/2014/main" id="{D953005A-5F4A-4AC5-8746-0CF5B2C8856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AC6B0195-E78E-409A-91F4-612F1D58C483}"/>
              </a:ext>
            </a:extLst>
          </p:cNvPr>
          <p:cNvSpPr>
            <a:spLocks noGrp="1"/>
          </p:cNvSpPr>
          <p:nvPr>
            <p:ph type="sldNum" sz="quarter" idx="12"/>
          </p:nvPr>
        </p:nvSpPr>
        <p:spPr/>
        <p:txBody>
          <a:bodyPr/>
          <a:lstStyle/>
          <a:p>
            <a:fld id="{B4C1741D-2183-DF45-9EFB-59C79D1043FE}" type="slidenum">
              <a:rPr lang="de-DE" smtClean="0"/>
              <a:t>‹Nr.›</a:t>
            </a:fld>
            <a:endParaRPr lang="de-DE"/>
          </a:p>
        </p:txBody>
      </p:sp>
    </p:spTree>
    <p:extLst>
      <p:ext uri="{BB962C8B-B14F-4D97-AF65-F5344CB8AC3E}">
        <p14:creationId xmlns:p14="http://schemas.microsoft.com/office/powerpoint/2010/main" val="10996248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Footer Placeholder 3">
            <a:extLst>
              <a:ext uri="{FF2B5EF4-FFF2-40B4-BE49-F238E27FC236}">
                <a16:creationId xmlns:a16="http://schemas.microsoft.com/office/drawing/2014/main" id="{D723AC04-2A81-89B1-D996-BA723CA7D8C5}"/>
              </a:ext>
            </a:extLst>
          </p:cNvPr>
          <p:cNvSpPr txBox="1">
            <a:spLocks/>
          </p:cNvSpPr>
          <p:nvPr userDrawn="1"/>
        </p:nvSpPr>
        <p:spPr>
          <a:xfrm>
            <a:off x="6344173" y="6427114"/>
            <a:ext cx="5762610" cy="430886"/>
          </a:xfrm>
          <a:prstGeom prst="rect">
            <a:avLst/>
          </a:prstGeom>
        </p:spPr>
        <p:txBody>
          <a:bodyPr vert="horz" lIns="91440" tIns="45720" rIns="91440" bIns="45720" rtlCol="0" anchor="ctr"/>
          <a:lstStyle>
            <a:defPPr>
              <a:defRPr lang="en-US"/>
            </a:defPPr>
            <a:lvl1pPr marL="0" algn="r" defTabSz="914400" rtl="0" eaLnBrk="1" latinLnBrk="0" hangingPunct="1">
              <a:defRPr sz="1200" kern="1200" cap="all" spc="500" baseline="0">
                <a:solidFill>
                  <a:srgbClr val="034369"/>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00" dirty="0">
                <a:solidFill>
                  <a:schemeClr val="bg1"/>
                </a:solidFill>
                <a:latin typeface="+mj-lt"/>
              </a:rPr>
              <a:t>The MPHO Safety and Traceability Summit</a:t>
            </a:r>
            <a:endParaRPr kumimoji="0" lang="en-US" sz="1000" b="0" i="0" u="none" strike="noStrike" kern="1200" cap="all" spc="500" normalizeH="0" baseline="0" noProof="0" dirty="0">
              <a:ln>
                <a:noFill/>
              </a:ln>
              <a:solidFill>
                <a:schemeClr val="bg1"/>
              </a:solidFill>
              <a:effectLst/>
              <a:uLnTx/>
              <a:uFillTx/>
              <a:latin typeface="+mj-lt"/>
              <a:ea typeface="Tahoma" panose="020B0604030504040204" pitchFamily="34" charset="0"/>
              <a:cs typeface="Tahoma" panose="020B0604030504040204" pitchFamily="34" charset="0"/>
            </a:endParaRPr>
          </a:p>
        </p:txBody>
      </p:sp>
      <p:sp>
        <p:nvSpPr>
          <p:cNvPr id="4" name="Text Placeholder 9">
            <a:extLst>
              <a:ext uri="{FF2B5EF4-FFF2-40B4-BE49-F238E27FC236}">
                <a16:creationId xmlns:a16="http://schemas.microsoft.com/office/drawing/2014/main" id="{43FC09F8-2B19-E5D6-1E08-343FCF0B1B59}"/>
              </a:ext>
            </a:extLst>
          </p:cNvPr>
          <p:cNvSpPr>
            <a:spLocks noGrp="1"/>
          </p:cNvSpPr>
          <p:nvPr>
            <p:ph type="body" sz="quarter" idx="13" hasCustomPrompt="1"/>
          </p:nvPr>
        </p:nvSpPr>
        <p:spPr>
          <a:xfrm>
            <a:off x="366049" y="1431638"/>
            <a:ext cx="11459901" cy="1466956"/>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lvl1pPr marL="0" indent="0" algn="ctr">
              <a:buNone/>
              <a:defRPr sz="4000" b="1" spc="200" baseline="0">
                <a:solidFill>
                  <a:srgbClr val="425B76"/>
                </a:solidFill>
                <a:latin typeface="Verdana" panose="020B0604030504040204" pitchFamily="34" charset="0"/>
                <a:ea typeface="Verdana" panose="020B0604030504040204" pitchFamily="34" charset="0"/>
              </a:defRPr>
            </a:lvl1pPr>
          </a:lstStyle>
          <a:p>
            <a:pPr lvl="0"/>
            <a:r>
              <a:rPr lang="en-US" dirty="0"/>
              <a:t>Presentation Name</a:t>
            </a:r>
          </a:p>
        </p:txBody>
      </p:sp>
      <p:sp>
        <p:nvSpPr>
          <p:cNvPr id="5" name="Text Placeholder 9">
            <a:extLst>
              <a:ext uri="{FF2B5EF4-FFF2-40B4-BE49-F238E27FC236}">
                <a16:creationId xmlns:a16="http://schemas.microsoft.com/office/drawing/2014/main" id="{1D54E59E-9D50-28C4-10CF-752FC7DFAFC4}"/>
              </a:ext>
            </a:extLst>
          </p:cNvPr>
          <p:cNvSpPr>
            <a:spLocks noGrp="1"/>
          </p:cNvSpPr>
          <p:nvPr>
            <p:ph type="body" sz="quarter" idx="16" hasCustomPrompt="1"/>
          </p:nvPr>
        </p:nvSpPr>
        <p:spPr>
          <a:xfrm>
            <a:off x="366048" y="3814619"/>
            <a:ext cx="11459902" cy="646545"/>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lvl1pPr marL="0" indent="0" algn="ctr">
              <a:lnSpc>
                <a:spcPct val="200000"/>
              </a:lnSpc>
              <a:buFont typeface="Arial" panose="020B0604020202020204" pitchFamily="34" charset="0"/>
              <a:buNone/>
              <a:defRPr sz="1600" b="0" baseline="0">
                <a:solidFill>
                  <a:srgbClr val="7D7D7D"/>
                </a:solidFill>
                <a:latin typeface="Verdana" panose="020B0604030504040204" pitchFamily="34" charset="0"/>
                <a:ea typeface="Verdana" panose="020B0604030504040204" pitchFamily="34" charset="0"/>
                <a:cs typeface="Tahoma" panose="020B0604030504040204" pitchFamily="34" charset="0"/>
              </a:defRPr>
            </a:lvl1pPr>
          </a:lstStyle>
          <a:p>
            <a:pPr lvl="0"/>
            <a:r>
              <a:rPr lang="en-US" dirty="0"/>
              <a:t>Subtitle 02</a:t>
            </a:r>
          </a:p>
        </p:txBody>
      </p:sp>
      <p:sp>
        <p:nvSpPr>
          <p:cNvPr id="2" name="Text Placeholder 9">
            <a:extLst>
              <a:ext uri="{FF2B5EF4-FFF2-40B4-BE49-F238E27FC236}">
                <a16:creationId xmlns:a16="http://schemas.microsoft.com/office/drawing/2014/main" id="{10E44807-EEAF-61EB-D63F-A116035FE99B}"/>
              </a:ext>
            </a:extLst>
          </p:cNvPr>
          <p:cNvSpPr>
            <a:spLocks noGrp="1"/>
          </p:cNvSpPr>
          <p:nvPr>
            <p:ph type="body" sz="quarter" idx="17" hasCustomPrompt="1"/>
          </p:nvPr>
        </p:nvSpPr>
        <p:spPr>
          <a:xfrm>
            <a:off x="366048" y="3083322"/>
            <a:ext cx="11459902" cy="546569"/>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lvl1pPr marL="0" indent="0" algn="ctr">
              <a:buNone/>
              <a:defRPr sz="1800" b="1" spc="200" baseline="0">
                <a:solidFill>
                  <a:srgbClr val="3F3F3F"/>
                </a:solidFill>
                <a:latin typeface="Verdana" panose="020B0604030504040204" pitchFamily="34" charset="0"/>
                <a:ea typeface="Verdana" panose="020B0604030504040204" pitchFamily="34" charset="0"/>
              </a:defRPr>
            </a:lvl1pPr>
          </a:lstStyle>
          <a:p>
            <a:pPr lvl="0"/>
            <a:r>
              <a:rPr lang="en-US" dirty="0"/>
              <a:t>Subtitle 01</a:t>
            </a:r>
          </a:p>
        </p:txBody>
      </p:sp>
    </p:spTree>
    <p:extLst>
      <p:ext uri="{BB962C8B-B14F-4D97-AF65-F5344CB8AC3E}">
        <p14:creationId xmlns:p14="http://schemas.microsoft.com/office/powerpoint/2010/main" val="42857820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Custom Layout">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Footer Placeholder 3">
            <a:extLst>
              <a:ext uri="{FF2B5EF4-FFF2-40B4-BE49-F238E27FC236}">
                <a16:creationId xmlns:a16="http://schemas.microsoft.com/office/drawing/2014/main" id="{D723AC04-2A81-89B1-D996-BA723CA7D8C5}"/>
              </a:ext>
            </a:extLst>
          </p:cNvPr>
          <p:cNvSpPr txBox="1">
            <a:spLocks/>
          </p:cNvSpPr>
          <p:nvPr userDrawn="1"/>
        </p:nvSpPr>
        <p:spPr>
          <a:xfrm>
            <a:off x="6344173" y="6427114"/>
            <a:ext cx="5762610" cy="430886"/>
          </a:xfrm>
          <a:prstGeom prst="rect">
            <a:avLst/>
          </a:prstGeom>
        </p:spPr>
        <p:txBody>
          <a:bodyPr vert="horz" lIns="91440" tIns="45720" rIns="91440" bIns="45720" rtlCol="0" anchor="ctr"/>
          <a:lstStyle>
            <a:defPPr>
              <a:defRPr lang="en-US"/>
            </a:defPPr>
            <a:lvl1pPr marL="0" algn="r" defTabSz="914400" rtl="0" eaLnBrk="1" latinLnBrk="0" hangingPunct="1">
              <a:defRPr sz="1200" kern="1200" cap="all" spc="500" baseline="0">
                <a:solidFill>
                  <a:srgbClr val="034369"/>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00" dirty="0">
                <a:solidFill>
                  <a:schemeClr val="bg1"/>
                </a:solidFill>
                <a:latin typeface="+mj-lt"/>
              </a:rPr>
              <a:t>The MPHO Safety and Traceability Summit</a:t>
            </a:r>
            <a:endParaRPr kumimoji="0" lang="en-US" sz="1000" b="0" i="0" u="none" strike="noStrike" kern="1200" cap="all" spc="500" normalizeH="0" baseline="0" noProof="0" dirty="0">
              <a:ln>
                <a:noFill/>
              </a:ln>
              <a:solidFill>
                <a:schemeClr val="bg1"/>
              </a:solidFill>
              <a:effectLst/>
              <a:uLnTx/>
              <a:uFillTx/>
              <a:latin typeface="+mj-lt"/>
              <a:ea typeface="Tahoma" panose="020B0604030504040204" pitchFamily="34" charset="0"/>
              <a:cs typeface="Tahoma" panose="020B0604030504040204" pitchFamily="34" charset="0"/>
            </a:endParaRPr>
          </a:p>
        </p:txBody>
      </p:sp>
      <p:sp>
        <p:nvSpPr>
          <p:cNvPr id="4" name="Text Placeholder 9">
            <a:extLst>
              <a:ext uri="{FF2B5EF4-FFF2-40B4-BE49-F238E27FC236}">
                <a16:creationId xmlns:a16="http://schemas.microsoft.com/office/drawing/2014/main" id="{43FC09F8-2B19-E5D6-1E08-343FCF0B1B59}"/>
              </a:ext>
            </a:extLst>
          </p:cNvPr>
          <p:cNvSpPr>
            <a:spLocks noGrp="1"/>
          </p:cNvSpPr>
          <p:nvPr>
            <p:ph type="body" sz="quarter" idx="13" hasCustomPrompt="1"/>
          </p:nvPr>
        </p:nvSpPr>
        <p:spPr>
          <a:xfrm>
            <a:off x="307225" y="88398"/>
            <a:ext cx="10176048" cy="690635"/>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lvl1pPr marL="0" indent="0" algn="l">
              <a:buNone/>
              <a:defRPr sz="3000" b="0" spc="200" baseline="0">
                <a:solidFill>
                  <a:srgbClr val="425B76"/>
                </a:solidFill>
                <a:latin typeface="Verdana" panose="020B0604030504040204" pitchFamily="34" charset="0"/>
                <a:ea typeface="Verdana" panose="020B0604030504040204" pitchFamily="34" charset="0"/>
              </a:defRPr>
            </a:lvl1pPr>
          </a:lstStyle>
          <a:p>
            <a:pPr lvl="0"/>
            <a:r>
              <a:rPr lang="en-US" dirty="0"/>
              <a:t>Topic Title</a:t>
            </a:r>
          </a:p>
        </p:txBody>
      </p:sp>
      <p:sp>
        <p:nvSpPr>
          <p:cNvPr id="5" name="Text Placeholder 9">
            <a:extLst>
              <a:ext uri="{FF2B5EF4-FFF2-40B4-BE49-F238E27FC236}">
                <a16:creationId xmlns:a16="http://schemas.microsoft.com/office/drawing/2014/main" id="{1D54E59E-9D50-28C4-10CF-752FC7DFAFC4}"/>
              </a:ext>
            </a:extLst>
          </p:cNvPr>
          <p:cNvSpPr>
            <a:spLocks noGrp="1"/>
          </p:cNvSpPr>
          <p:nvPr>
            <p:ph type="body" sz="quarter" idx="16" hasCustomPrompt="1"/>
          </p:nvPr>
        </p:nvSpPr>
        <p:spPr>
          <a:xfrm>
            <a:off x="307225" y="1542473"/>
            <a:ext cx="11459902" cy="4374230"/>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lvl1pPr marL="0" indent="0" algn="l">
              <a:lnSpc>
                <a:spcPct val="200000"/>
              </a:lnSpc>
              <a:buFont typeface="Arial" panose="020B0604020202020204" pitchFamily="34" charset="0"/>
              <a:buNone/>
              <a:defRPr sz="1600" b="0" baseline="0">
                <a:solidFill>
                  <a:srgbClr val="7D7D7D"/>
                </a:solidFill>
                <a:latin typeface="Verdana" panose="020B0604030504040204" pitchFamily="34" charset="0"/>
                <a:ea typeface="Verdana" panose="020B0604030504040204" pitchFamily="34" charset="0"/>
                <a:cs typeface="Tahoma" panose="020B0604030504040204" pitchFamily="34" charset="0"/>
              </a:defRPr>
            </a:lvl1pPr>
          </a:lstStyle>
          <a:p>
            <a:pPr lvl="0"/>
            <a:r>
              <a:rPr lang="en-US" dirty="0"/>
              <a:t>Body Copy Here</a:t>
            </a:r>
          </a:p>
        </p:txBody>
      </p:sp>
      <p:sp>
        <p:nvSpPr>
          <p:cNvPr id="2" name="Text Placeholder 9">
            <a:extLst>
              <a:ext uri="{FF2B5EF4-FFF2-40B4-BE49-F238E27FC236}">
                <a16:creationId xmlns:a16="http://schemas.microsoft.com/office/drawing/2014/main" id="{10E44807-EEAF-61EB-D63F-A116035FE99B}"/>
              </a:ext>
            </a:extLst>
          </p:cNvPr>
          <p:cNvSpPr>
            <a:spLocks noGrp="1"/>
          </p:cNvSpPr>
          <p:nvPr>
            <p:ph type="body" sz="quarter" idx="17" hasCustomPrompt="1"/>
          </p:nvPr>
        </p:nvSpPr>
        <p:spPr>
          <a:xfrm>
            <a:off x="307225" y="912776"/>
            <a:ext cx="11459902" cy="481915"/>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lvl1pPr marL="0" indent="0" algn="l">
              <a:buNone/>
              <a:defRPr sz="1800" b="1" spc="200" baseline="0">
                <a:solidFill>
                  <a:srgbClr val="3F3F3F"/>
                </a:solidFill>
                <a:latin typeface="Verdana" panose="020B0604030504040204" pitchFamily="34" charset="0"/>
                <a:ea typeface="Verdana" panose="020B0604030504040204" pitchFamily="34" charset="0"/>
              </a:defRPr>
            </a:lvl1pPr>
          </a:lstStyle>
          <a:p>
            <a:pPr lvl="0"/>
            <a:r>
              <a:rPr lang="en-US" dirty="0"/>
              <a:t>Subtitle</a:t>
            </a:r>
          </a:p>
        </p:txBody>
      </p:sp>
      <p:pic>
        <p:nvPicPr>
          <p:cNvPr id="6" name="Grafik 5">
            <a:extLst>
              <a:ext uri="{FF2B5EF4-FFF2-40B4-BE49-F238E27FC236}">
                <a16:creationId xmlns:a16="http://schemas.microsoft.com/office/drawing/2014/main" id="{9123BB80-CA06-0588-0D0E-AB230F1FDA38}"/>
              </a:ext>
            </a:extLst>
          </p:cNvPr>
          <p:cNvPicPr>
            <a:picLocks noChangeAspect="1"/>
          </p:cNvPicPr>
          <p:nvPr userDrawn="1"/>
        </p:nvPicPr>
        <p:blipFill>
          <a:blip r:embed="rId3">
            <a:extLst>
              <a:ext uri="{28A0092B-C50C-407E-A947-70E740481C1C}">
                <a14:useLocalDpi xmlns:a14="http://schemas.microsoft.com/office/drawing/2010/main"/>
              </a:ext>
            </a:extLst>
          </a:blip>
          <a:srcRect/>
          <a:stretch/>
        </p:blipFill>
        <p:spPr>
          <a:xfrm>
            <a:off x="5955632" y="5987871"/>
            <a:ext cx="6260432" cy="1030833"/>
          </a:xfrm>
          <a:prstGeom prst="rect">
            <a:avLst/>
          </a:prstGeom>
        </p:spPr>
      </p:pic>
      <p:sp>
        <p:nvSpPr>
          <p:cNvPr id="7" name="Rechteck 6">
            <a:extLst>
              <a:ext uri="{FF2B5EF4-FFF2-40B4-BE49-F238E27FC236}">
                <a16:creationId xmlns:a16="http://schemas.microsoft.com/office/drawing/2014/main" id="{25FEC7B9-AB74-A315-814D-C719478A20E7}"/>
              </a:ext>
            </a:extLst>
          </p:cNvPr>
          <p:cNvSpPr/>
          <p:nvPr userDrawn="1"/>
        </p:nvSpPr>
        <p:spPr>
          <a:xfrm>
            <a:off x="0" y="6203903"/>
            <a:ext cx="6096000" cy="690635"/>
          </a:xfrm>
          <a:prstGeom prst="rect">
            <a:avLst/>
          </a:prstGeom>
          <a:solidFill>
            <a:srgbClr val="2838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0280670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4_Custom Layout">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Footer Placeholder 3">
            <a:extLst>
              <a:ext uri="{FF2B5EF4-FFF2-40B4-BE49-F238E27FC236}">
                <a16:creationId xmlns:a16="http://schemas.microsoft.com/office/drawing/2014/main" id="{D723AC04-2A81-89B1-D996-BA723CA7D8C5}"/>
              </a:ext>
            </a:extLst>
          </p:cNvPr>
          <p:cNvSpPr txBox="1">
            <a:spLocks/>
          </p:cNvSpPr>
          <p:nvPr userDrawn="1"/>
        </p:nvSpPr>
        <p:spPr>
          <a:xfrm>
            <a:off x="6344173" y="6427114"/>
            <a:ext cx="5762610" cy="430886"/>
          </a:xfrm>
          <a:prstGeom prst="rect">
            <a:avLst/>
          </a:prstGeom>
        </p:spPr>
        <p:txBody>
          <a:bodyPr vert="horz" lIns="91440" tIns="45720" rIns="91440" bIns="45720" rtlCol="0" anchor="ctr"/>
          <a:lstStyle>
            <a:defPPr>
              <a:defRPr lang="en-US"/>
            </a:defPPr>
            <a:lvl1pPr marL="0" algn="r" defTabSz="914400" rtl="0" eaLnBrk="1" latinLnBrk="0" hangingPunct="1">
              <a:defRPr sz="1200" kern="1200" cap="all" spc="500" baseline="0">
                <a:solidFill>
                  <a:srgbClr val="034369"/>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00" dirty="0">
                <a:solidFill>
                  <a:schemeClr val="bg1"/>
                </a:solidFill>
                <a:latin typeface="+mj-lt"/>
              </a:rPr>
              <a:t>The MPHO Safety and Traceability Summit</a:t>
            </a:r>
            <a:endParaRPr kumimoji="0" lang="en-US" sz="1000" b="0" i="0" u="none" strike="noStrike" kern="1200" cap="all" spc="500" normalizeH="0" baseline="0" noProof="0" dirty="0">
              <a:ln>
                <a:noFill/>
              </a:ln>
              <a:solidFill>
                <a:schemeClr val="bg1"/>
              </a:solidFill>
              <a:effectLst/>
              <a:uLnTx/>
              <a:uFillTx/>
              <a:latin typeface="+mj-lt"/>
              <a:ea typeface="Tahoma" panose="020B0604030504040204" pitchFamily="34" charset="0"/>
              <a:cs typeface="Tahoma" panose="020B0604030504040204" pitchFamily="34" charset="0"/>
            </a:endParaRPr>
          </a:p>
        </p:txBody>
      </p:sp>
      <p:sp>
        <p:nvSpPr>
          <p:cNvPr id="4" name="Text Placeholder 9">
            <a:extLst>
              <a:ext uri="{FF2B5EF4-FFF2-40B4-BE49-F238E27FC236}">
                <a16:creationId xmlns:a16="http://schemas.microsoft.com/office/drawing/2014/main" id="{43FC09F8-2B19-E5D6-1E08-343FCF0B1B59}"/>
              </a:ext>
            </a:extLst>
          </p:cNvPr>
          <p:cNvSpPr>
            <a:spLocks noGrp="1"/>
          </p:cNvSpPr>
          <p:nvPr>
            <p:ph type="body" sz="quarter" idx="13" hasCustomPrompt="1"/>
          </p:nvPr>
        </p:nvSpPr>
        <p:spPr>
          <a:xfrm>
            <a:off x="307225" y="88398"/>
            <a:ext cx="10176048" cy="690635"/>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lvl1pPr marL="0" indent="0" algn="l">
              <a:buNone/>
              <a:defRPr sz="3000" b="0" spc="200" baseline="0">
                <a:solidFill>
                  <a:srgbClr val="425B76"/>
                </a:solidFill>
                <a:latin typeface="Verdana" panose="020B0604030504040204" pitchFamily="34" charset="0"/>
                <a:ea typeface="Verdana" panose="020B0604030504040204" pitchFamily="34" charset="0"/>
              </a:defRPr>
            </a:lvl1pPr>
          </a:lstStyle>
          <a:p>
            <a:pPr lvl="0"/>
            <a:r>
              <a:rPr lang="en-US" dirty="0"/>
              <a:t>Topic Title</a:t>
            </a:r>
          </a:p>
        </p:txBody>
      </p:sp>
      <p:sp>
        <p:nvSpPr>
          <p:cNvPr id="5" name="Text Placeholder 9">
            <a:extLst>
              <a:ext uri="{FF2B5EF4-FFF2-40B4-BE49-F238E27FC236}">
                <a16:creationId xmlns:a16="http://schemas.microsoft.com/office/drawing/2014/main" id="{1D54E59E-9D50-28C4-10CF-752FC7DFAFC4}"/>
              </a:ext>
            </a:extLst>
          </p:cNvPr>
          <p:cNvSpPr>
            <a:spLocks noGrp="1"/>
          </p:cNvSpPr>
          <p:nvPr>
            <p:ph type="body" sz="quarter" idx="16" hasCustomPrompt="1"/>
          </p:nvPr>
        </p:nvSpPr>
        <p:spPr>
          <a:xfrm>
            <a:off x="307225" y="1542473"/>
            <a:ext cx="11459902" cy="4374230"/>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lvl1pPr marL="0" indent="0" algn="l">
              <a:lnSpc>
                <a:spcPct val="200000"/>
              </a:lnSpc>
              <a:buFont typeface="Arial" panose="020B0604020202020204" pitchFamily="34" charset="0"/>
              <a:buNone/>
              <a:defRPr sz="1600" b="0" baseline="0">
                <a:solidFill>
                  <a:srgbClr val="7D7D7D"/>
                </a:solidFill>
                <a:latin typeface="Verdana" panose="020B0604030504040204" pitchFamily="34" charset="0"/>
                <a:ea typeface="Verdana" panose="020B0604030504040204" pitchFamily="34" charset="0"/>
                <a:cs typeface="Tahoma" panose="020B0604030504040204" pitchFamily="34" charset="0"/>
              </a:defRPr>
            </a:lvl1pPr>
          </a:lstStyle>
          <a:p>
            <a:pPr lvl="0"/>
            <a:r>
              <a:rPr lang="en-US" dirty="0"/>
              <a:t>Body Copy Here</a:t>
            </a:r>
          </a:p>
        </p:txBody>
      </p:sp>
      <p:sp>
        <p:nvSpPr>
          <p:cNvPr id="2" name="Text Placeholder 9">
            <a:extLst>
              <a:ext uri="{FF2B5EF4-FFF2-40B4-BE49-F238E27FC236}">
                <a16:creationId xmlns:a16="http://schemas.microsoft.com/office/drawing/2014/main" id="{10E44807-EEAF-61EB-D63F-A116035FE99B}"/>
              </a:ext>
            </a:extLst>
          </p:cNvPr>
          <p:cNvSpPr>
            <a:spLocks noGrp="1"/>
          </p:cNvSpPr>
          <p:nvPr>
            <p:ph type="body" sz="quarter" idx="17" hasCustomPrompt="1"/>
          </p:nvPr>
        </p:nvSpPr>
        <p:spPr>
          <a:xfrm>
            <a:off x="307225" y="912776"/>
            <a:ext cx="11459902" cy="481915"/>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lvl1pPr marL="0" indent="0" algn="l">
              <a:buNone/>
              <a:defRPr sz="1800" b="1" spc="200" baseline="0">
                <a:solidFill>
                  <a:srgbClr val="3F3F3F"/>
                </a:solidFill>
                <a:latin typeface="Verdana" panose="020B0604030504040204" pitchFamily="34" charset="0"/>
                <a:ea typeface="Verdana" panose="020B0604030504040204" pitchFamily="34" charset="0"/>
              </a:defRPr>
            </a:lvl1pPr>
          </a:lstStyle>
          <a:p>
            <a:pPr lvl="0"/>
            <a:r>
              <a:rPr lang="en-US" dirty="0"/>
              <a:t>Subtitle</a:t>
            </a:r>
          </a:p>
        </p:txBody>
      </p:sp>
    </p:spTree>
    <p:extLst>
      <p:ext uri="{BB962C8B-B14F-4D97-AF65-F5344CB8AC3E}">
        <p14:creationId xmlns:p14="http://schemas.microsoft.com/office/powerpoint/2010/main" val="12330011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Custom Layout">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Footer Placeholder 3">
            <a:extLst>
              <a:ext uri="{FF2B5EF4-FFF2-40B4-BE49-F238E27FC236}">
                <a16:creationId xmlns:a16="http://schemas.microsoft.com/office/drawing/2014/main" id="{D723AC04-2A81-89B1-D996-BA723CA7D8C5}"/>
              </a:ext>
            </a:extLst>
          </p:cNvPr>
          <p:cNvSpPr txBox="1">
            <a:spLocks/>
          </p:cNvSpPr>
          <p:nvPr userDrawn="1"/>
        </p:nvSpPr>
        <p:spPr>
          <a:xfrm>
            <a:off x="6344173" y="6427114"/>
            <a:ext cx="5762610" cy="430886"/>
          </a:xfrm>
          <a:prstGeom prst="rect">
            <a:avLst/>
          </a:prstGeom>
        </p:spPr>
        <p:txBody>
          <a:bodyPr vert="horz" lIns="91440" tIns="45720" rIns="91440" bIns="45720" rtlCol="0" anchor="ctr"/>
          <a:lstStyle>
            <a:defPPr>
              <a:defRPr lang="en-US"/>
            </a:defPPr>
            <a:lvl1pPr marL="0" algn="r" defTabSz="914400" rtl="0" eaLnBrk="1" latinLnBrk="0" hangingPunct="1">
              <a:defRPr sz="1200" kern="1200" cap="all" spc="500" baseline="0">
                <a:solidFill>
                  <a:srgbClr val="034369"/>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00" dirty="0">
                <a:solidFill>
                  <a:schemeClr val="bg1"/>
                </a:solidFill>
                <a:latin typeface="+mj-lt"/>
              </a:rPr>
              <a:t>The MPHO Safety and Traceability Summit</a:t>
            </a:r>
            <a:endParaRPr kumimoji="0" lang="en-US" sz="1000" b="0" i="0" u="none" strike="noStrike" kern="1200" cap="all" spc="500" normalizeH="0" baseline="0" noProof="0" dirty="0">
              <a:ln>
                <a:noFill/>
              </a:ln>
              <a:solidFill>
                <a:schemeClr val="bg1"/>
              </a:solidFill>
              <a:effectLst/>
              <a:uLnTx/>
              <a:uFillTx/>
              <a:latin typeface="+mj-lt"/>
              <a:ea typeface="Tahoma" panose="020B0604030504040204" pitchFamily="34" charset="0"/>
              <a:cs typeface="Tahoma" panose="020B0604030504040204" pitchFamily="34" charset="0"/>
            </a:endParaRPr>
          </a:p>
        </p:txBody>
      </p:sp>
      <p:sp>
        <p:nvSpPr>
          <p:cNvPr id="7" name="Text Placeholder 9">
            <a:extLst>
              <a:ext uri="{FF2B5EF4-FFF2-40B4-BE49-F238E27FC236}">
                <a16:creationId xmlns:a16="http://schemas.microsoft.com/office/drawing/2014/main" id="{D85ECFC5-CE56-E6AE-7A9F-0E273FA62F00}"/>
              </a:ext>
            </a:extLst>
          </p:cNvPr>
          <p:cNvSpPr>
            <a:spLocks noGrp="1"/>
          </p:cNvSpPr>
          <p:nvPr>
            <p:ph type="body" sz="quarter" idx="11" hasCustomPrompt="1"/>
          </p:nvPr>
        </p:nvSpPr>
        <p:spPr>
          <a:xfrm>
            <a:off x="767277" y="956089"/>
            <a:ext cx="4409798" cy="646332"/>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lvl1pPr marL="0" indent="0" algn="l">
              <a:buNone/>
              <a:defRPr sz="3000" b="0" spc="200" baseline="0">
                <a:solidFill>
                  <a:schemeClr val="bg1"/>
                </a:solidFill>
                <a:latin typeface="Verdana" panose="020B0604030504040204" pitchFamily="34" charset="0"/>
                <a:ea typeface="Verdana" panose="020B0604030504040204" pitchFamily="34" charset="0"/>
                <a:cs typeface="Tahoma" panose="020B0604030504040204" pitchFamily="34" charset="0"/>
              </a:defRPr>
            </a:lvl1pPr>
          </a:lstStyle>
          <a:p>
            <a:pPr lvl="0"/>
            <a:r>
              <a:rPr lang="en-US" dirty="0"/>
              <a:t>Topic Title</a:t>
            </a:r>
          </a:p>
        </p:txBody>
      </p:sp>
      <p:sp>
        <p:nvSpPr>
          <p:cNvPr id="8" name="Text Placeholder 9">
            <a:extLst>
              <a:ext uri="{FF2B5EF4-FFF2-40B4-BE49-F238E27FC236}">
                <a16:creationId xmlns:a16="http://schemas.microsoft.com/office/drawing/2014/main" id="{25DA3F0D-35C2-E76D-175D-06B15654BF02}"/>
              </a:ext>
            </a:extLst>
          </p:cNvPr>
          <p:cNvSpPr>
            <a:spLocks noGrp="1"/>
          </p:cNvSpPr>
          <p:nvPr>
            <p:ph type="body" sz="quarter" idx="12" hasCustomPrompt="1"/>
          </p:nvPr>
        </p:nvSpPr>
        <p:spPr>
          <a:xfrm>
            <a:off x="767277" y="1675855"/>
            <a:ext cx="4409798" cy="461666"/>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lvl1pPr marL="0" indent="0" algn="l">
              <a:buNone/>
              <a:defRPr sz="1800" b="1">
                <a:solidFill>
                  <a:schemeClr val="bg1"/>
                </a:solidFill>
                <a:latin typeface="Verdana" panose="020B0604030504040204" pitchFamily="34" charset="0"/>
                <a:ea typeface="Verdana" panose="020B0604030504040204" pitchFamily="34" charset="0"/>
                <a:cs typeface="Tahoma" panose="020B0604030504040204" pitchFamily="34" charset="0"/>
              </a:defRPr>
            </a:lvl1pPr>
          </a:lstStyle>
          <a:p>
            <a:pPr lvl="0"/>
            <a:r>
              <a:rPr lang="en-US" dirty="0"/>
              <a:t>Subtitle</a:t>
            </a:r>
          </a:p>
        </p:txBody>
      </p:sp>
      <p:sp>
        <p:nvSpPr>
          <p:cNvPr id="9" name="Text Placeholder 9">
            <a:extLst>
              <a:ext uri="{FF2B5EF4-FFF2-40B4-BE49-F238E27FC236}">
                <a16:creationId xmlns:a16="http://schemas.microsoft.com/office/drawing/2014/main" id="{B0560F6C-38ED-6EAE-B174-A71C6B2CBF53}"/>
              </a:ext>
            </a:extLst>
          </p:cNvPr>
          <p:cNvSpPr>
            <a:spLocks noGrp="1"/>
          </p:cNvSpPr>
          <p:nvPr>
            <p:ph type="body" sz="quarter" idx="13" hasCustomPrompt="1"/>
          </p:nvPr>
        </p:nvSpPr>
        <p:spPr>
          <a:xfrm>
            <a:off x="760007" y="2235315"/>
            <a:ext cx="4409798" cy="3851320"/>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lvl1pPr marL="342900" indent="-342900" algn="l">
              <a:lnSpc>
                <a:spcPct val="150000"/>
              </a:lnSpc>
              <a:buFont typeface="Arial" panose="020B0604020202020204" pitchFamily="34" charset="0"/>
              <a:buChar char="•"/>
              <a:defRPr sz="1600" b="0" i="0" baseline="0">
                <a:solidFill>
                  <a:schemeClr val="bg1"/>
                </a:solidFill>
                <a:latin typeface="Verdana" panose="020B0604030504040204" pitchFamily="34" charset="0"/>
                <a:ea typeface="Verdana" panose="020B0604030504040204" pitchFamily="34" charset="0"/>
                <a:cs typeface="Tahoma" panose="020B0604030504040204" pitchFamily="34" charset="0"/>
              </a:defRPr>
            </a:lvl1pPr>
          </a:lstStyle>
          <a:p>
            <a:pPr lvl="0"/>
            <a:r>
              <a:rPr lang="en-US" dirty="0"/>
              <a:t>Bullet Point 01</a:t>
            </a:r>
          </a:p>
          <a:p>
            <a:pPr lvl="0"/>
            <a:r>
              <a:rPr lang="en-US" dirty="0"/>
              <a:t>Bullet Point 02</a:t>
            </a:r>
          </a:p>
          <a:p>
            <a:pPr lvl="0"/>
            <a:r>
              <a:rPr lang="en-US" dirty="0"/>
              <a:t>Bullet Point 03</a:t>
            </a:r>
          </a:p>
          <a:p>
            <a:pPr lvl="0"/>
            <a:r>
              <a:rPr lang="en-US" dirty="0"/>
              <a:t>Bullet Point 04</a:t>
            </a:r>
          </a:p>
        </p:txBody>
      </p:sp>
      <p:sp>
        <p:nvSpPr>
          <p:cNvPr id="10" name="Text Placeholder 9">
            <a:extLst>
              <a:ext uri="{FF2B5EF4-FFF2-40B4-BE49-F238E27FC236}">
                <a16:creationId xmlns:a16="http://schemas.microsoft.com/office/drawing/2014/main" id="{8947A659-969C-B086-3B2D-662C608EDC17}"/>
              </a:ext>
            </a:extLst>
          </p:cNvPr>
          <p:cNvSpPr>
            <a:spLocks noGrp="1"/>
          </p:cNvSpPr>
          <p:nvPr>
            <p:ph type="body" sz="quarter" idx="14" hasCustomPrompt="1"/>
          </p:nvPr>
        </p:nvSpPr>
        <p:spPr>
          <a:xfrm>
            <a:off x="6817043" y="956089"/>
            <a:ext cx="4409798" cy="646332"/>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lvl1pPr marL="0" indent="0" algn="l">
              <a:buNone/>
              <a:defRPr sz="3000" b="0" spc="200" baseline="0">
                <a:solidFill>
                  <a:srgbClr val="425B76"/>
                </a:solidFill>
                <a:latin typeface="Verdana" panose="020B0604030504040204" pitchFamily="34" charset="0"/>
                <a:ea typeface="Verdana" panose="020B0604030504040204" pitchFamily="34" charset="0"/>
                <a:cs typeface="Tahoma" panose="020B0604030504040204" pitchFamily="34" charset="0"/>
              </a:defRPr>
            </a:lvl1pPr>
          </a:lstStyle>
          <a:p>
            <a:pPr lvl="0"/>
            <a:r>
              <a:rPr lang="en-US" dirty="0"/>
              <a:t>Topic Title</a:t>
            </a:r>
          </a:p>
        </p:txBody>
      </p:sp>
      <p:sp>
        <p:nvSpPr>
          <p:cNvPr id="11" name="Text Placeholder 9">
            <a:extLst>
              <a:ext uri="{FF2B5EF4-FFF2-40B4-BE49-F238E27FC236}">
                <a16:creationId xmlns:a16="http://schemas.microsoft.com/office/drawing/2014/main" id="{1F832262-2873-824F-CBD9-F39DEF97D4AB}"/>
              </a:ext>
            </a:extLst>
          </p:cNvPr>
          <p:cNvSpPr>
            <a:spLocks noGrp="1"/>
          </p:cNvSpPr>
          <p:nvPr>
            <p:ph type="body" sz="quarter" idx="15" hasCustomPrompt="1"/>
          </p:nvPr>
        </p:nvSpPr>
        <p:spPr>
          <a:xfrm>
            <a:off x="6817043" y="1675855"/>
            <a:ext cx="4409798" cy="461666"/>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lvl1pPr marL="0" indent="0" algn="l">
              <a:buNone/>
              <a:defRPr sz="1800" b="1">
                <a:solidFill>
                  <a:srgbClr val="3F3F3F"/>
                </a:solidFill>
                <a:latin typeface="Verdana" panose="020B0604030504040204" pitchFamily="34" charset="0"/>
                <a:ea typeface="Verdana" panose="020B0604030504040204" pitchFamily="34" charset="0"/>
                <a:cs typeface="Tahoma" panose="020B0604030504040204" pitchFamily="34" charset="0"/>
              </a:defRPr>
            </a:lvl1pPr>
          </a:lstStyle>
          <a:p>
            <a:pPr lvl="0"/>
            <a:r>
              <a:rPr lang="en-US" dirty="0"/>
              <a:t>Subtitle</a:t>
            </a:r>
          </a:p>
        </p:txBody>
      </p:sp>
      <p:sp>
        <p:nvSpPr>
          <p:cNvPr id="12" name="Text Placeholder 9">
            <a:extLst>
              <a:ext uri="{FF2B5EF4-FFF2-40B4-BE49-F238E27FC236}">
                <a16:creationId xmlns:a16="http://schemas.microsoft.com/office/drawing/2014/main" id="{C72CA421-FADB-3C4D-6A81-889A4C74E687}"/>
              </a:ext>
            </a:extLst>
          </p:cNvPr>
          <p:cNvSpPr>
            <a:spLocks noGrp="1"/>
          </p:cNvSpPr>
          <p:nvPr>
            <p:ph type="body" sz="quarter" idx="16" hasCustomPrompt="1"/>
          </p:nvPr>
        </p:nvSpPr>
        <p:spPr>
          <a:xfrm>
            <a:off x="6809773" y="2235315"/>
            <a:ext cx="4409798" cy="3851320"/>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lvl1pPr marL="342900" indent="-342900" algn="l">
              <a:lnSpc>
                <a:spcPct val="150000"/>
              </a:lnSpc>
              <a:buFont typeface="Arial" panose="020B0604020202020204" pitchFamily="34" charset="0"/>
              <a:buChar char="•"/>
              <a:defRPr sz="1600" b="0" i="0" baseline="0">
                <a:solidFill>
                  <a:srgbClr val="3F3F3F"/>
                </a:solidFill>
                <a:latin typeface="Verdana" panose="020B0604030504040204" pitchFamily="34" charset="0"/>
                <a:ea typeface="Verdana" panose="020B0604030504040204" pitchFamily="34" charset="0"/>
                <a:cs typeface="Tahoma" panose="020B0604030504040204" pitchFamily="34" charset="0"/>
              </a:defRPr>
            </a:lvl1pPr>
          </a:lstStyle>
          <a:p>
            <a:pPr lvl="0"/>
            <a:r>
              <a:rPr lang="en-US" dirty="0"/>
              <a:t>Bullet Point 01</a:t>
            </a:r>
          </a:p>
          <a:p>
            <a:pPr lvl="0"/>
            <a:r>
              <a:rPr lang="en-US" dirty="0"/>
              <a:t>Bullet Point 02</a:t>
            </a:r>
          </a:p>
          <a:p>
            <a:pPr lvl="0"/>
            <a:r>
              <a:rPr lang="en-US" dirty="0"/>
              <a:t>Bullet Point 03</a:t>
            </a:r>
          </a:p>
          <a:p>
            <a:pPr lvl="0"/>
            <a:r>
              <a:rPr lang="en-US" dirty="0"/>
              <a:t>Bullet Point 04</a:t>
            </a:r>
          </a:p>
        </p:txBody>
      </p:sp>
    </p:spTree>
    <p:extLst>
      <p:ext uri="{BB962C8B-B14F-4D97-AF65-F5344CB8AC3E}">
        <p14:creationId xmlns:p14="http://schemas.microsoft.com/office/powerpoint/2010/main" val="241451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el und Inhalt">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9AA99624-F5F5-44D8-908C-620185D1FB48}"/>
              </a:ext>
            </a:extLst>
          </p:cNvPr>
          <p:cNvSpPr>
            <a:spLocks noGrp="1"/>
          </p:cNvSpPr>
          <p:nvPr>
            <p:ph type="dt" sz="half" idx="10"/>
          </p:nvPr>
        </p:nvSpPr>
        <p:spPr/>
        <p:txBody>
          <a:bodyPr/>
          <a:lstStyle/>
          <a:p>
            <a:fld id="{FDDF30D6-FD98-4DD3-83FA-87FBCD428975}" type="datetimeFigureOut">
              <a:rPr lang="de-DE" smtClean="0"/>
              <a:t>13.11.24</a:t>
            </a:fld>
            <a:endParaRPr lang="de-DE"/>
          </a:p>
        </p:txBody>
      </p:sp>
      <p:sp>
        <p:nvSpPr>
          <p:cNvPr id="5" name="Fußzeilenplatzhalter 4">
            <a:extLst>
              <a:ext uri="{FF2B5EF4-FFF2-40B4-BE49-F238E27FC236}">
                <a16:creationId xmlns:a16="http://schemas.microsoft.com/office/drawing/2014/main" id="{1DD60BF4-769F-464C-92A3-E944BF5B0260}"/>
              </a:ext>
            </a:extLst>
          </p:cNvPr>
          <p:cNvSpPr>
            <a:spLocks noGrp="1"/>
          </p:cNvSpPr>
          <p:nvPr>
            <p:ph type="ftr" sz="quarter" idx="11"/>
          </p:nvPr>
        </p:nvSpPr>
        <p:spPr/>
        <p:txBody>
          <a:bodyPr/>
          <a:lstStyle/>
          <a:p>
            <a:endParaRPr lang="de-DE"/>
          </a:p>
        </p:txBody>
      </p:sp>
      <p:pic>
        <p:nvPicPr>
          <p:cNvPr id="12" name="Grafik 11">
            <a:extLst>
              <a:ext uri="{FF2B5EF4-FFF2-40B4-BE49-F238E27FC236}">
                <a16:creationId xmlns:a16="http://schemas.microsoft.com/office/drawing/2014/main" id="{CC70C23F-486F-4CE9-956C-19498D503062}"/>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5955632" y="5987871"/>
            <a:ext cx="6260432" cy="1030833"/>
          </a:xfrm>
          <a:prstGeom prst="rect">
            <a:avLst/>
          </a:prstGeom>
        </p:spPr>
      </p:pic>
      <p:sp>
        <p:nvSpPr>
          <p:cNvPr id="11" name="Foliennummernplatzhalter 5">
            <a:extLst>
              <a:ext uri="{FF2B5EF4-FFF2-40B4-BE49-F238E27FC236}">
                <a16:creationId xmlns:a16="http://schemas.microsoft.com/office/drawing/2014/main" id="{23DCD565-9A3A-4312-B863-A196BA705537}"/>
              </a:ext>
            </a:extLst>
          </p:cNvPr>
          <p:cNvSpPr>
            <a:spLocks noGrp="1"/>
          </p:cNvSpPr>
          <p:nvPr>
            <p:ph type="sldNum" sz="quarter" idx="12"/>
          </p:nvPr>
        </p:nvSpPr>
        <p:spPr>
          <a:xfrm>
            <a:off x="8610600" y="6356350"/>
            <a:ext cx="524608" cy="365125"/>
          </a:xfrm>
        </p:spPr>
        <p:txBody>
          <a:bodyPr/>
          <a:lstStyle/>
          <a:p>
            <a:fld id="{5DCB5309-CAEF-4C95-ACB3-54D5EE880C9A}" type="slidenum">
              <a:rPr lang="de-DE" smtClean="0"/>
              <a:t>‹Nr.›</a:t>
            </a:fld>
            <a:endParaRPr lang="de-DE" dirty="0"/>
          </a:p>
        </p:txBody>
      </p:sp>
      <p:sp>
        <p:nvSpPr>
          <p:cNvPr id="13" name="Textfeld 12">
            <a:extLst>
              <a:ext uri="{FF2B5EF4-FFF2-40B4-BE49-F238E27FC236}">
                <a16:creationId xmlns:a16="http://schemas.microsoft.com/office/drawing/2014/main" id="{888BA58D-83D0-4E0E-ADC1-6D3090B1C5EF}"/>
              </a:ext>
            </a:extLst>
          </p:cNvPr>
          <p:cNvSpPr txBox="1"/>
          <p:nvPr userDrawn="1"/>
        </p:nvSpPr>
        <p:spPr>
          <a:xfrm>
            <a:off x="9296175" y="61319"/>
            <a:ext cx="2895825" cy="378075"/>
          </a:xfrm>
          <a:prstGeom prst="rect">
            <a:avLst/>
          </a:prstGeom>
          <a:noFill/>
        </p:spPr>
        <p:txBody>
          <a:bodyPr wrap="square" rtlCol="0">
            <a:spAutoFit/>
          </a:bodyPr>
          <a:lstStyle/>
          <a:p>
            <a:pPr algn="r"/>
            <a:r>
              <a:rPr lang="de-DE" sz="1800" b="1" dirty="0" err="1">
                <a:solidFill>
                  <a:srgbClr val="283891"/>
                </a:solidFill>
                <a:latin typeface="+mn-lt"/>
              </a:rPr>
              <a:t>www.wutba.org</a:t>
            </a:r>
            <a:endParaRPr lang="de-DE" sz="1800" b="1" dirty="0">
              <a:solidFill>
                <a:srgbClr val="283891"/>
              </a:solidFill>
              <a:latin typeface="+mn-lt"/>
            </a:endParaRPr>
          </a:p>
        </p:txBody>
      </p:sp>
      <p:cxnSp>
        <p:nvCxnSpPr>
          <p:cNvPr id="15" name="Gerader Verbinder 14">
            <a:extLst>
              <a:ext uri="{FF2B5EF4-FFF2-40B4-BE49-F238E27FC236}">
                <a16:creationId xmlns:a16="http://schemas.microsoft.com/office/drawing/2014/main" id="{8D3A0D3B-4AD3-4189-AA52-BA4F2CF7FD58}"/>
              </a:ext>
            </a:extLst>
          </p:cNvPr>
          <p:cNvCxnSpPr>
            <a:cxnSpLocks/>
          </p:cNvCxnSpPr>
          <p:nvPr userDrawn="1"/>
        </p:nvCxnSpPr>
        <p:spPr>
          <a:xfrm flipH="1">
            <a:off x="-1" y="472239"/>
            <a:ext cx="12192001" cy="0"/>
          </a:xfrm>
          <a:prstGeom prst="line">
            <a:avLst/>
          </a:prstGeom>
          <a:ln w="41275">
            <a:gradFill>
              <a:gsLst>
                <a:gs pos="9000">
                  <a:schemeClr val="tx1">
                    <a:lumMod val="50000"/>
                    <a:lumOff val="50000"/>
                  </a:schemeClr>
                </a:gs>
                <a:gs pos="23000">
                  <a:srgbClr val="283891"/>
                </a:gs>
                <a:gs pos="70000">
                  <a:schemeClr val="bg1"/>
                </a:gs>
                <a:gs pos="100000">
                  <a:schemeClr val="bg1"/>
                </a:gs>
              </a:gsLst>
              <a:lin ang="0" scaled="0"/>
            </a:gradFill>
            <a:prstDash val="solid"/>
          </a:ln>
        </p:spPr>
        <p:style>
          <a:lnRef idx="1">
            <a:schemeClr val="accent1"/>
          </a:lnRef>
          <a:fillRef idx="0">
            <a:schemeClr val="accent1"/>
          </a:fillRef>
          <a:effectRef idx="0">
            <a:schemeClr val="accent1"/>
          </a:effectRef>
          <a:fontRef idx="minor">
            <a:schemeClr val="tx1"/>
          </a:fontRef>
        </p:style>
      </p:cxnSp>
      <p:sp>
        <p:nvSpPr>
          <p:cNvPr id="8" name="Rechteck 7">
            <a:extLst>
              <a:ext uri="{FF2B5EF4-FFF2-40B4-BE49-F238E27FC236}">
                <a16:creationId xmlns:a16="http://schemas.microsoft.com/office/drawing/2014/main" id="{BA17570C-349B-1C45-9267-477B0DF1576F}"/>
              </a:ext>
            </a:extLst>
          </p:cNvPr>
          <p:cNvSpPr/>
          <p:nvPr userDrawn="1"/>
        </p:nvSpPr>
        <p:spPr>
          <a:xfrm>
            <a:off x="0" y="6208879"/>
            <a:ext cx="6096000" cy="681037"/>
          </a:xfrm>
          <a:prstGeom prst="rect">
            <a:avLst/>
          </a:prstGeom>
          <a:solidFill>
            <a:srgbClr val="2838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4062441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1_Custom Layout">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Footer Placeholder 3">
            <a:extLst>
              <a:ext uri="{FF2B5EF4-FFF2-40B4-BE49-F238E27FC236}">
                <a16:creationId xmlns:a16="http://schemas.microsoft.com/office/drawing/2014/main" id="{D723AC04-2A81-89B1-D996-BA723CA7D8C5}"/>
              </a:ext>
            </a:extLst>
          </p:cNvPr>
          <p:cNvSpPr txBox="1">
            <a:spLocks/>
          </p:cNvSpPr>
          <p:nvPr userDrawn="1"/>
        </p:nvSpPr>
        <p:spPr>
          <a:xfrm>
            <a:off x="6344173" y="6427114"/>
            <a:ext cx="5762610" cy="430886"/>
          </a:xfrm>
          <a:prstGeom prst="rect">
            <a:avLst/>
          </a:prstGeom>
        </p:spPr>
        <p:txBody>
          <a:bodyPr vert="horz" lIns="91440" tIns="45720" rIns="91440" bIns="45720" rtlCol="0" anchor="ctr"/>
          <a:lstStyle>
            <a:defPPr>
              <a:defRPr lang="en-US"/>
            </a:defPPr>
            <a:lvl1pPr marL="0" algn="r" defTabSz="914400" rtl="0" eaLnBrk="1" latinLnBrk="0" hangingPunct="1">
              <a:defRPr sz="1200" kern="1200" cap="all" spc="500" baseline="0">
                <a:solidFill>
                  <a:srgbClr val="034369"/>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00" dirty="0">
                <a:solidFill>
                  <a:schemeClr val="bg1"/>
                </a:solidFill>
                <a:latin typeface="+mj-lt"/>
              </a:rPr>
              <a:t>The MPHO Safety and Traceability Summit</a:t>
            </a:r>
            <a:endParaRPr kumimoji="0" lang="en-US" sz="1000" b="0" i="0" u="none" strike="noStrike" kern="1200" cap="all" spc="500" normalizeH="0" baseline="0" noProof="0" dirty="0">
              <a:ln>
                <a:noFill/>
              </a:ln>
              <a:solidFill>
                <a:schemeClr val="bg1"/>
              </a:solidFill>
              <a:effectLst/>
              <a:uLnTx/>
              <a:uFillTx/>
              <a:latin typeface="+mj-lt"/>
              <a:ea typeface="Tahoma" panose="020B0604030504040204" pitchFamily="34" charset="0"/>
              <a:cs typeface="Tahoma" panose="020B0604030504040204" pitchFamily="34" charset="0"/>
            </a:endParaRPr>
          </a:p>
        </p:txBody>
      </p:sp>
      <p:sp>
        <p:nvSpPr>
          <p:cNvPr id="7" name="Text Placeholder 9">
            <a:extLst>
              <a:ext uri="{FF2B5EF4-FFF2-40B4-BE49-F238E27FC236}">
                <a16:creationId xmlns:a16="http://schemas.microsoft.com/office/drawing/2014/main" id="{D85ECFC5-CE56-E6AE-7A9F-0E273FA62F00}"/>
              </a:ext>
            </a:extLst>
          </p:cNvPr>
          <p:cNvSpPr>
            <a:spLocks noGrp="1"/>
          </p:cNvSpPr>
          <p:nvPr>
            <p:ph type="body" sz="quarter" idx="11" hasCustomPrompt="1"/>
          </p:nvPr>
        </p:nvSpPr>
        <p:spPr>
          <a:xfrm>
            <a:off x="767277" y="956089"/>
            <a:ext cx="4409798" cy="646332"/>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lvl1pPr marL="0" indent="0" algn="l">
              <a:buNone/>
              <a:defRPr sz="3000" b="0" spc="200" baseline="0">
                <a:solidFill>
                  <a:schemeClr val="bg1"/>
                </a:solidFill>
                <a:latin typeface="Verdana" panose="020B0604030504040204" pitchFamily="34" charset="0"/>
                <a:ea typeface="Verdana" panose="020B0604030504040204" pitchFamily="34" charset="0"/>
                <a:cs typeface="Tahoma" panose="020B0604030504040204" pitchFamily="34" charset="0"/>
              </a:defRPr>
            </a:lvl1pPr>
          </a:lstStyle>
          <a:p>
            <a:pPr lvl="0"/>
            <a:r>
              <a:rPr lang="en-US" dirty="0"/>
              <a:t>Topic Title</a:t>
            </a:r>
          </a:p>
        </p:txBody>
      </p:sp>
      <p:sp>
        <p:nvSpPr>
          <p:cNvPr id="8" name="Text Placeholder 9">
            <a:extLst>
              <a:ext uri="{FF2B5EF4-FFF2-40B4-BE49-F238E27FC236}">
                <a16:creationId xmlns:a16="http://schemas.microsoft.com/office/drawing/2014/main" id="{25DA3F0D-35C2-E76D-175D-06B15654BF02}"/>
              </a:ext>
            </a:extLst>
          </p:cNvPr>
          <p:cNvSpPr>
            <a:spLocks noGrp="1"/>
          </p:cNvSpPr>
          <p:nvPr>
            <p:ph type="body" sz="quarter" idx="12" hasCustomPrompt="1"/>
          </p:nvPr>
        </p:nvSpPr>
        <p:spPr>
          <a:xfrm>
            <a:off x="767277" y="1675855"/>
            <a:ext cx="4409798" cy="461666"/>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lvl1pPr marL="0" indent="0" algn="l">
              <a:buNone/>
              <a:defRPr sz="1800" b="1">
                <a:solidFill>
                  <a:schemeClr val="bg1"/>
                </a:solidFill>
                <a:latin typeface="Verdana" panose="020B0604030504040204" pitchFamily="34" charset="0"/>
                <a:ea typeface="Verdana" panose="020B0604030504040204" pitchFamily="34" charset="0"/>
                <a:cs typeface="Tahoma" panose="020B0604030504040204" pitchFamily="34" charset="0"/>
              </a:defRPr>
            </a:lvl1pPr>
          </a:lstStyle>
          <a:p>
            <a:pPr lvl="0"/>
            <a:r>
              <a:rPr lang="en-US" dirty="0"/>
              <a:t>Subtitle</a:t>
            </a:r>
          </a:p>
        </p:txBody>
      </p:sp>
      <p:sp>
        <p:nvSpPr>
          <p:cNvPr id="9" name="Text Placeholder 9">
            <a:extLst>
              <a:ext uri="{FF2B5EF4-FFF2-40B4-BE49-F238E27FC236}">
                <a16:creationId xmlns:a16="http://schemas.microsoft.com/office/drawing/2014/main" id="{B0560F6C-38ED-6EAE-B174-A71C6B2CBF53}"/>
              </a:ext>
            </a:extLst>
          </p:cNvPr>
          <p:cNvSpPr>
            <a:spLocks noGrp="1"/>
          </p:cNvSpPr>
          <p:nvPr>
            <p:ph type="body" sz="quarter" idx="13" hasCustomPrompt="1"/>
          </p:nvPr>
        </p:nvSpPr>
        <p:spPr>
          <a:xfrm>
            <a:off x="760007" y="2235315"/>
            <a:ext cx="4409798" cy="3851320"/>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lvl1pPr marL="342900" indent="-342900" algn="l">
              <a:lnSpc>
                <a:spcPct val="150000"/>
              </a:lnSpc>
              <a:buFont typeface="Arial" panose="020B0604020202020204" pitchFamily="34" charset="0"/>
              <a:buChar char="•"/>
              <a:defRPr sz="1600" b="0" i="0" baseline="0">
                <a:solidFill>
                  <a:schemeClr val="bg1"/>
                </a:solidFill>
                <a:latin typeface="Verdana" panose="020B0604030504040204" pitchFamily="34" charset="0"/>
                <a:ea typeface="Verdana" panose="020B0604030504040204" pitchFamily="34" charset="0"/>
                <a:cs typeface="Tahoma" panose="020B0604030504040204" pitchFamily="34" charset="0"/>
              </a:defRPr>
            </a:lvl1pPr>
          </a:lstStyle>
          <a:p>
            <a:pPr lvl="0"/>
            <a:r>
              <a:rPr lang="en-US" dirty="0"/>
              <a:t>Bullet Point 01</a:t>
            </a:r>
          </a:p>
          <a:p>
            <a:pPr lvl="0"/>
            <a:r>
              <a:rPr lang="en-US" dirty="0"/>
              <a:t>Bullet Point 02</a:t>
            </a:r>
          </a:p>
          <a:p>
            <a:pPr lvl="0"/>
            <a:r>
              <a:rPr lang="en-US" dirty="0"/>
              <a:t>Bullet Point 03</a:t>
            </a:r>
          </a:p>
          <a:p>
            <a:pPr lvl="0"/>
            <a:r>
              <a:rPr lang="en-US" dirty="0"/>
              <a:t>Bullet Point 04</a:t>
            </a:r>
          </a:p>
        </p:txBody>
      </p:sp>
      <p:sp>
        <p:nvSpPr>
          <p:cNvPr id="10" name="Text Placeholder 9">
            <a:extLst>
              <a:ext uri="{FF2B5EF4-FFF2-40B4-BE49-F238E27FC236}">
                <a16:creationId xmlns:a16="http://schemas.microsoft.com/office/drawing/2014/main" id="{8947A659-969C-B086-3B2D-662C608EDC17}"/>
              </a:ext>
            </a:extLst>
          </p:cNvPr>
          <p:cNvSpPr>
            <a:spLocks noGrp="1"/>
          </p:cNvSpPr>
          <p:nvPr>
            <p:ph type="body" sz="quarter" idx="14" hasCustomPrompt="1"/>
          </p:nvPr>
        </p:nvSpPr>
        <p:spPr>
          <a:xfrm>
            <a:off x="6817043" y="956089"/>
            <a:ext cx="4409798" cy="646332"/>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lvl1pPr marL="0" indent="0" algn="l">
              <a:buNone/>
              <a:defRPr sz="3000" b="0" spc="200" baseline="0">
                <a:solidFill>
                  <a:srgbClr val="425B76"/>
                </a:solidFill>
                <a:latin typeface="Verdana" panose="020B0604030504040204" pitchFamily="34" charset="0"/>
                <a:ea typeface="Verdana" panose="020B0604030504040204" pitchFamily="34" charset="0"/>
                <a:cs typeface="Tahoma" panose="020B0604030504040204" pitchFamily="34" charset="0"/>
              </a:defRPr>
            </a:lvl1pPr>
          </a:lstStyle>
          <a:p>
            <a:pPr lvl="0"/>
            <a:r>
              <a:rPr lang="en-US" dirty="0"/>
              <a:t>Topic Title</a:t>
            </a:r>
          </a:p>
        </p:txBody>
      </p:sp>
      <p:sp>
        <p:nvSpPr>
          <p:cNvPr id="11" name="Text Placeholder 9">
            <a:extLst>
              <a:ext uri="{FF2B5EF4-FFF2-40B4-BE49-F238E27FC236}">
                <a16:creationId xmlns:a16="http://schemas.microsoft.com/office/drawing/2014/main" id="{1F832262-2873-824F-CBD9-F39DEF97D4AB}"/>
              </a:ext>
            </a:extLst>
          </p:cNvPr>
          <p:cNvSpPr>
            <a:spLocks noGrp="1"/>
          </p:cNvSpPr>
          <p:nvPr>
            <p:ph type="body" sz="quarter" idx="15" hasCustomPrompt="1"/>
          </p:nvPr>
        </p:nvSpPr>
        <p:spPr>
          <a:xfrm>
            <a:off x="6817043" y="1675855"/>
            <a:ext cx="4409798" cy="461666"/>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lvl1pPr marL="0" indent="0" algn="l">
              <a:buNone/>
              <a:defRPr sz="1800" b="1">
                <a:solidFill>
                  <a:srgbClr val="3F3F3F"/>
                </a:solidFill>
                <a:latin typeface="Verdana" panose="020B0604030504040204" pitchFamily="34" charset="0"/>
                <a:ea typeface="Verdana" panose="020B0604030504040204" pitchFamily="34" charset="0"/>
                <a:cs typeface="Tahoma" panose="020B0604030504040204" pitchFamily="34" charset="0"/>
              </a:defRPr>
            </a:lvl1pPr>
          </a:lstStyle>
          <a:p>
            <a:pPr lvl="0"/>
            <a:r>
              <a:rPr lang="en-US" dirty="0"/>
              <a:t>Subtitle</a:t>
            </a:r>
          </a:p>
        </p:txBody>
      </p:sp>
      <p:sp>
        <p:nvSpPr>
          <p:cNvPr id="12" name="Text Placeholder 9">
            <a:extLst>
              <a:ext uri="{FF2B5EF4-FFF2-40B4-BE49-F238E27FC236}">
                <a16:creationId xmlns:a16="http://schemas.microsoft.com/office/drawing/2014/main" id="{C72CA421-FADB-3C4D-6A81-889A4C74E687}"/>
              </a:ext>
            </a:extLst>
          </p:cNvPr>
          <p:cNvSpPr>
            <a:spLocks noGrp="1"/>
          </p:cNvSpPr>
          <p:nvPr>
            <p:ph type="body" sz="quarter" idx="16" hasCustomPrompt="1"/>
          </p:nvPr>
        </p:nvSpPr>
        <p:spPr>
          <a:xfrm>
            <a:off x="6809773" y="2235315"/>
            <a:ext cx="4409798" cy="3851320"/>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lvl1pPr marL="342900" indent="-342900" algn="l">
              <a:lnSpc>
                <a:spcPct val="150000"/>
              </a:lnSpc>
              <a:buFont typeface="Arial" panose="020B0604020202020204" pitchFamily="34" charset="0"/>
              <a:buChar char="•"/>
              <a:defRPr sz="1600" b="0" i="0" baseline="0">
                <a:solidFill>
                  <a:srgbClr val="3F3F3F"/>
                </a:solidFill>
                <a:latin typeface="Verdana" panose="020B0604030504040204" pitchFamily="34" charset="0"/>
                <a:ea typeface="Verdana" panose="020B0604030504040204" pitchFamily="34" charset="0"/>
                <a:cs typeface="Tahoma" panose="020B0604030504040204" pitchFamily="34" charset="0"/>
              </a:defRPr>
            </a:lvl1pPr>
          </a:lstStyle>
          <a:p>
            <a:pPr lvl="0"/>
            <a:r>
              <a:rPr lang="en-US" dirty="0"/>
              <a:t>Bullet Point 01</a:t>
            </a:r>
          </a:p>
          <a:p>
            <a:pPr lvl="0"/>
            <a:r>
              <a:rPr lang="en-US" dirty="0"/>
              <a:t>Bullet Point 02</a:t>
            </a:r>
          </a:p>
          <a:p>
            <a:pPr lvl="0"/>
            <a:r>
              <a:rPr lang="en-US" dirty="0"/>
              <a:t>Bullet Point 03</a:t>
            </a:r>
          </a:p>
          <a:p>
            <a:pPr lvl="0"/>
            <a:r>
              <a:rPr lang="en-US" dirty="0"/>
              <a:t>Bullet Point 04</a:t>
            </a:r>
          </a:p>
        </p:txBody>
      </p:sp>
    </p:spTree>
    <p:extLst>
      <p:ext uri="{BB962C8B-B14F-4D97-AF65-F5344CB8AC3E}">
        <p14:creationId xmlns:p14="http://schemas.microsoft.com/office/powerpoint/2010/main" val="199679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Custom Layout">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Footer Placeholder 3">
            <a:extLst>
              <a:ext uri="{FF2B5EF4-FFF2-40B4-BE49-F238E27FC236}">
                <a16:creationId xmlns:a16="http://schemas.microsoft.com/office/drawing/2014/main" id="{D723AC04-2A81-89B1-D996-BA723CA7D8C5}"/>
              </a:ext>
            </a:extLst>
          </p:cNvPr>
          <p:cNvSpPr txBox="1">
            <a:spLocks/>
          </p:cNvSpPr>
          <p:nvPr userDrawn="1"/>
        </p:nvSpPr>
        <p:spPr>
          <a:xfrm>
            <a:off x="6344173" y="6427114"/>
            <a:ext cx="5762610" cy="430886"/>
          </a:xfrm>
          <a:prstGeom prst="rect">
            <a:avLst/>
          </a:prstGeom>
        </p:spPr>
        <p:txBody>
          <a:bodyPr vert="horz" lIns="91440" tIns="45720" rIns="91440" bIns="45720" rtlCol="0" anchor="ctr"/>
          <a:lstStyle>
            <a:defPPr>
              <a:defRPr lang="en-US"/>
            </a:defPPr>
            <a:lvl1pPr marL="0" algn="r" defTabSz="914400" rtl="0" eaLnBrk="1" latinLnBrk="0" hangingPunct="1">
              <a:defRPr sz="1200" kern="1200" cap="all" spc="500" baseline="0">
                <a:solidFill>
                  <a:srgbClr val="034369"/>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00" dirty="0">
                <a:solidFill>
                  <a:schemeClr val="bg1"/>
                </a:solidFill>
                <a:latin typeface="+mj-lt"/>
              </a:rPr>
              <a:t>The MPHO Safety and Traceability Summit</a:t>
            </a:r>
            <a:endParaRPr kumimoji="0" lang="en-US" sz="1000" b="0" i="0" u="none" strike="noStrike" kern="1200" cap="all" spc="500" normalizeH="0" baseline="0" noProof="0" dirty="0">
              <a:ln>
                <a:noFill/>
              </a:ln>
              <a:solidFill>
                <a:schemeClr val="bg1"/>
              </a:solidFill>
              <a:effectLst/>
              <a:uLnTx/>
              <a:uFillTx/>
              <a:latin typeface="+mj-lt"/>
              <a:ea typeface="Tahoma" panose="020B0604030504040204" pitchFamily="34" charset="0"/>
              <a:cs typeface="Tahoma" panose="020B0604030504040204" pitchFamily="34" charset="0"/>
            </a:endParaRPr>
          </a:p>
        </p:txBody>
      </p:sp>
      <p:sp>
        <p:nvSpPr>
          <p:cNvPr id="7" name="Text Placeholder 9">
            <a:extLst>
              <a:ext uri="{FF2B5EF4-FFF2-40B4-BE49-F238E27FC236}">
                <a16:creationId xmlns:a16="http://schemas.microsoft.com/office/drawing/2014/main" id="{D85ECFC5-CE56-E6AE-7A9F-0E273FA62F00}"/>
              </a:ext>
            </a:extLst>
          </p:cNvPr>
          <p:cNvSpPr>
            <a:spLocks noGrp="1"/>
          </p:cNvSpPr>
          <p:nvPr>
            <p:ph type="body" sz="quarter" idx="11" hasCustomPrompt="1"/>
          </p:nvPr>
        </p:nvSpPr>
        <p:spPr>
          <a:xfrm>
            <a:off x="767277" y="956089"/>
            <a:ext cx="4409798" cy="646332"/>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lvl1pPr marL="0" indent="0" algn="l">
              <a:buNone/>
              <a:defRPr sz="3000" b="0" spc="200" baseline="0">
                <a:solidFill>
                  <a:srgbClr val="425B76"/>
                </a:solidFill>
                <a:latin typeface="Verdana" panose="020B0604030504040204" pitchFamily="34" charset="0"/>
                <a:ea typeface="Verdana" panose="020B0604030504040204" pitchFamily="34" charset="0"/>
                <a:cs typeface="Tahoma" panose="020B0604030504040204" pitchFamily="34" charset="0"/>
              </a:defRPr>
            </a:lvl1pPr>
          </a:lstStyle>
          <a:p>
            <a:pPr lvl="0"/>
            <a:r>
              <a:rPr lang="en-US" dirty="0"/>
              <a:t>Topic Title</a:t>
            </a:r>
          </a:p>
        </p:txBody>
      </p:sp>
      <p:sp>
        <p:nvSpPr>
          <p:cNvPr id="8" name="Text Placeholder 9">
            <a:extLst>
              <a:ext uri="{FF2B5EF4-FFF2-40B4-BE49-F238E27FC236}">
                <a16:creationId xmlns:a16="http://schemas.microsoft.com/office/drawing/2014/main" id="{25DA3F0D-35C2-E76D-175D-06B15654BF02}"/>
              </a:ext>
            </a:extLst>
          </p:cNvPr>
          <p:cNvSpPr>
            <a:spLocks noGrp="1"/>
          </p:cNvSpPr>
          <p:nvPr>
            <p:ph type="body" sz="quarter" idx="12" hasCustomPrompt="1"/>
          </p:nvPr>
        </p:nvSpPr>
        <p:spPr>
          <a:xfrm>
            <a:off x="767277" y="1675855"/>
            <a:ext cx="4409798" cy="461666"/>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lvl1pPr marL="0" indent="0" algn="l">
              <a:buNone/>
              <a:defRPr sz="1800" b="1">
                <a:solidFill>
                  <a:srgbClr val="545454"/>
                </a:solidFill>
                <a:latin typeface="Verdana" panose="020B0604030504040204" pitchFamily="34" charset="0"/>
                <a:ea typeface="Verdana" panose="020B0604030504040204" pitchFamily="34" charset="0"/>
                <a:cs typeface="Tahoma" panose="020B0604030504040204" pitchFamily="34" charset="0"/>
              </a:defRPr>
            </a:lvl1pPr>
          </a:lstStyle>
          <a:p>
            <a:pPr lvl="0"/>
            <a:r>
              <a:rPr lang="en-US" dirty="0"/>
              <a:t>Subtitle</a:t>
            </a:r>
          </a:p>
        </p:txBody>
      </p:sp>
      <p:sp>
        <p:nvSpPr>
          <p:cNvPr id="9" name="Text Placeholder 9">
            <a:extLst>
              <a:ext uri="{FF2B5EF4-FFF2-40B4-BE49-F238E27FC236}">
                <a16:creationId xmlns:a16="http://schemas.microsoft.com/office/drawing/2014/main" id="{B0560F6C-38ED-6EAE-B174-A71C6B2CBF53}"/>
              </a:ext>
            </a:extLst>
          </p:cNvPr>
          <p:cNvSpPr>
            <a:spLocks noGrp="1"/>
          </p:cNvSpPr>
          <p:nvPr>
            <p:ph type="body" sz="quarter" idx="13" hasCustomPrompt="1"/>
          </p:nvPr>
        </p:nvSpPr>
        <p:spPr>
          <a:xfrm>
            <a:off x="760007" y="2235315"/>
            <a:ext cx="4409798" cy="3851320"/>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lvl1pPr marL="342900" indent="-342900" algn="l">
              <a:lnSpc>
                <a:spcPct val="150000"/>
              </a:lnSpc>
              <a:buFont typeface="Arial" panose="020B0604020202020204" pitchFamily="34" charset="0"/>
              <a:buChar char="•"/>
              <a:defRPr sz="1600" b="0" i="0" baseline="0">
                <a:solidFill>
                  <a:srgbClr val="7D7D7D"/>
                </a:solidFill>
                <a:latin typeface="Verdana" panose="020B0604030504040204" pitchFamily="34" charset="0"/>
                <a:ea typeface="Verdana" panose="020B0604030504040204" pitchFamily="34" charset="0"/>
                <a:cs typeface="Tahoma" panose="020B0604030504040204" pitchFamily="34" charset="0"/>
              </a:defRPr>
            </a:lvl1pPr>
          </a:lstStyle>
          <a:p>
            <a:pPr lvl="0"/>
            <a:r>
              <a:rPr lang="en-US" dirty="0"/>
              <a:t>Bullet Point 01</a:t>
            </a:r>
          </a:p>
          <a:p>
            <a:pPr lvl="0"/>
            <a:r>
              <a:rPr lang="en-US" dirty="0"/>
              <a:t>Bullet Point 02</a:t>
            </a:r>
          </a:p>
          <a:p>
            <a:pPr lvl="0"/>
            <a:r>
              <a:rPr lang="en-US" dirty="0"/>
              <a:t>Bullet Point 03</a:t>
            </a:r>
          </a:p>
          <a:p>
            <a:pPr lvl="0"/>
            <a:r>
              <a:rPr lang="en-US" dirty="0"/>
              <a:t>Bullet Point 04</a:t>
            </a:r>
          </a:p>
        </p:txBody>
      </p:sp>
      <p:sp>
        <p:nvSpPr>
          <p:cNvPr id="10" name="Text Placeholder 9">
            <a:extLst>
              <a:ext uri="{FF2B5EF4-FFF2-40B4-BE49-F238E27FC236}">
                <a16:creationId xmlns:a16="http://schemas.microsoft.com/office/drawing/2014/main" id="{8947A659-969C-B086-3B2D-662C608EDC17}"/>
              </a:ext>
            </a:extLst>
          </p:cNvPr>
          <p:cNvSpPr>
            <a:spLocks noGrp="1"/>
          </p:cNvSpPr>
          <p:nvPr>
            <p:ph type="body" sz="quarter" idx="14" hasCustomPrompt="1"/>
          </p:nvPr>
        </p:nvSpPr>
        <p:spPr>
          <a:xfrm>
            <a:off x="6817043" y="956089"/>
            <a:ext cx="4409798" cy="646332"/>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lvl1pPr marL="0" indent="0" algn="l">
              <a:buNone/>
              <a:defRPr sz="3000" b="0" spc="200" baseline="0">
                <a:solidFill>
                  <a:schemeClr val="bg1"/>
                </a:solidFill>
                <a:latin typeface="Verdana" panose="020B0604030504040204" pitchFamily="34" charset="0"/>
                <a:ea typeface="Verdana" panose="020B0604030504040204" pitchFamily="34" charset="0"/>
                <a:cs typeface="Tahoma" panose="020B0604030504040204" pitchFamily="34" charset="0"/>
              </a:defRPr>
            </a:lvl1pPr>
          </a:lstStyle>
          <a:p>
            <a:pPr lvl="0"/>
            <a:r>
              <a:rPr lang="en-US" dirty="0"/>
              <a:t>Topic Title</a:t>
            </a:r>
          </a:p>
        </p:txBody>
      </p:sp>
      <p:sp>
        <p:nvSpPr>
          <p:cNvPr id="11" name="Text Placeholder 9">
            <a:extLst>
              <a:ext uri="{FF2B5EF4-FFF2-40B4-BE49-F238E27FC236}">
                <a16:creationId xmlns:a16="http://schemas.microsoft.com/office/drawing/2014/main" id="{1F832262-2873-824F-CBD9-F39DEF97D4AB}"/>
              </a:ext>
            </a:extLst>
          </p:cNvPr>
          <p:cNvSpPr>
            <a:spLocks noGrp="1"/>
          </p:cNvSpPr>
          <p:nvPr>
            <p:ph type="body" sz="quarter" idx="15" hasCustomPrompt="1"/>
          </p:nvPr>
        </p:nvSpPr>
        <p:spPr>
          <a:xfrm>
            <a:off x="6817043" y="1675855"/>
            <a:ext cx="4409798" cy="461666"/>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lvl1pPr marL="0" indent="0" algn="l">
              <a:buNone/>
              <a:defRPr sz="1800" b="1">
                <a:solidFill>
                  <a:schemeClr val="bg1"/>
                </a:solidFill>
                <a:latin typeface="Verdana" panose="020B0604030504040204" pitchFamily="34" charset="0"/>
                <a:ea typeface="Verdana" panose="020B0604030504040204" pitchFamily="34" charset="0"/>
                <a:cs typeface="Tahoma" panose="020B0604030504040204" pitchFamily="34" charset="0"/>
              </a:defRPr>
            </a:lvl1pPr>
          </a:lstStyle>
          <a:p>
            <a:pPr lvl="0"/>
            <a:r>
              <a:rPr lang="en-US" dirty="0"/>
              <a:t>Subtitle</a:t>
            </a:r>
          </a:p>
        </p:txBody>
      </p:sp>
      <p:sp>
        <p:nvSpPr>
          <p:cNvPr id="12" name="Text Placeholder 9">
            <a:extLst>
              <a:ext uri="{FF2B5EF4-FFF2-40B4-BE49-F238E27FC236}">
                <a16:creationId xmlns:a16="http://schemas.microsoft.com/office/drawing/2014/main" id="{C72CA421-FADB-3C4D-6A81-889A4C74E687}"/>
              </a:ext>
            </a:extLst>
          </p:cNvPr>
          <p:cNvSpPr>
            <a:spLocks noGrp="1"/>
          </p:cNvSpPr>
          <p:nvPr>
            <p:ph type="body" sz="quarter" idx="16" hasCustomPrompt="1"/>
          </p:nvPr>
        </p:nvSpPr>
        <p:spPr>
          <a:xfrm>
            <a:off x="6809773" y="2235315"/>
            <a:ext cx="4409798" cy="3851320"/>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lvl1pPr marL="342900" indent="-342900" algn="l">
              <a:lnSpc>
                <a:spcPct val="150000"/>
              </a:lnSpc>
              <a:buFont typeface="Arial" panose="020B0604020202020204" pitchFamily="34" charset="0"/>
              <a:buChar char="•"/>
              <a:defRPr sz="1600" b="0" i="0" baseline="0">
                <a:solidFill>
                  <a:schemeClr val="bg1"/>
                </a:solidFill>
                <a:latin typeface="Verdana" panose="020B0604030504040204" pitchFamily="34" charset="0"/>
                <a:ea typeface="Verdana" panose="020B0604030504040204" pitchFamily="34" charset="0"/>
                <a:cs typeface="Tahoma" panose="020B0604030504040204" pitchFamily="34" charset="0"/>
              </a:defRPr>
            </a:lvl1pPr>
          </a:lstStyle>
          <a:p>
            <a:pPr lvl="0"/>
            <a:r>
              <a:rPr lang="en-US" dirty="0"/>
              <a:t>Bullet Point 01</a:t>
            </a:r>
          </a:p>
          <a:p>
            <a:pPr lvl="0"/>
            <a:r>
              <a:rPr lang="en-US" dirty="0"/>
              <a:t>Bullet Point 02</a:t>
            </a:r>
          </a:p>
          <a:p>
            <a:pPr lvl="0"/>
            <a:r>
              <a:rPr lang="en-US" dirty="0"/>
              <a:t>Bullet Point 03</a:t>
            </a:r>
          </a:p>
          <a:p>
            <a:pPr lvl="0"/>
            <a:r>
              <a:rPr lang="en-US" dirty="0"/>
              <a:t>Bullet Point 04</a:t>
            </a:r>
          </a:p>
        </p:txBody>
      </p:sp>
    </p:spTree>
    <p:extLst>
      <p:ext uri="{BB962C8B-B14F-4D97-AF65-F5344CB8AC3E}">
        <p14:creationId xmlns:p14="http://schemas.microsoft.com/office/powerpoint/2010/main" val="34087444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2_Custom Layout">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Footer Placeholder 3">
            <a:extLst>
              <a:ext uri="{FF2B5EF4-FFF2-40B4-BE49-F238E27FC236}">
                <a16:creationId xmlns:a16="http://schemas.microsoft.com/office/drawing/2014/main" id="{D723AC04-2A81-89B1-D996-BA723CA7D8C5}"/>
              </a:ext>
            </a:extLst>
          </p:cNvPr>
          <p:cNvSpPr txBox="1">
            <a:spLocks/>
          </p:cNvSpPr>
          <p:nvPr userDrawn="1"/>
        </p:nvSpPr>
        <p:spPr>
          <a:xfrm>
            <a:off x="6344173" y="6427114"/>
            <a:ext cx="5762610" cy="430886"/>
          </a:xfrm>
          <a:prstGeom prst="rect">
            <a:avLst/>
          </a:prstGeom>
        </p:spPr>
        <p:txBody>
          <a:bodyPr vert="horz" lIns="91440" tIns="45720" rIns="91440" bIns="45720" rtlCol="0" anchor="ctr"/>
          <a:lstStyle>
            <a:defPPr>
              <a:defRPr lang="en-US"/>
            </a:defPPr>
            <a:lvl1pPr marL="0" algn="r" defTabSz="914400" rtl="0" eaLnBrk="1" latinLnBrk="0" hangingPunct="1">
              <a:defRPr sz="1200" kern="1200" cap="all" spc="500" baseline="0">
                <a:solidFill>
                  <a:srgbClr val="034369"/>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00" dirty="0">
                <a:solidFill>
                  <a:schemeClr val="bg1"/>
                </a:solidFill>
                <a:latin typeface="+mj-lt"/>
              </a:rPr>
              <a:t>The MPHO Safety and Traceability Summit</a:t>
            </a:r>
            <a:endParaRPr kumimoji="0" lang="en-US" sz="1000" b="0" i="0" u="none" strike="noStrike" kern="1200" cap="all" spc="500" normalizeH="0" baseline="0" noProof="0" dirty="0">
              <a:ln>
                <a:noFill/>
              </a:ln>
              <a:solidFill>
                <a:schemeClr val="bg1"/>
              </a:solidFill>
              <a:effectLst/>
              <a:uLnTx/>
              <a:uFillTx/>
              <a:latin typeface="+mj-lt"/>
              <a:ea typeface="Tahoma" panose="020B0604030504040204" pitchFamily="34" charset="0"/>
              <a:cs typeface="Tahoma" panose="020B0604030504040204" pitchFamily="34" charset="0"/>
            </a:endParaRPr>
          </a:p>
        </p:txBody>
      </p:sp>
      <p:sp>
        <p:nvSpPr>
          <p:cNvPr id="7" name="Text Placeholder 9">
            <a:extLst>
              <a:ext uri="{FF2B5EF4-FFF2-40B4-BE49-F238E27FC236}">
                <a16:creationId xmlns:a16="http://schemas.microsoft.com/office/drawing/2014/main" id="{D85ECFC5-CE56-E6AE-7A9F-0E273FA62F00}"/>
              </a:ext>
            </a:extLst>
          </p:cNvPr>
          <p:cNvSpPr>
            <a:spLocks noGrp="1"/>
          </p:cNvSpPr>
          <p:nvPr>
            <p:ph type="body" sz="quarter" idx="11" hasCustomPrompt="1"/>
          </p:nvPr>
        </p:nvSpPr>
        <p:spPr>
          <a:xfrm>
            <a:off x="767277" y="956089"/>
            <a:ext cx="4409798" cy="646332"/>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lvl1pPr marL="0" indent="0" algn="l">
              <a:buNone/>
              <a:defRPr sz="3000" b="0" spc="200" baseline="0">
                <a:solidFill>
                  <a:srgbClr val="425B76"/>
                </a:solidFill>
                <a:latin typeface="Verdana" panose="020B0604030504040204" pitchFamily="34" charset="0"/>
                <a:ea typeface="Verdana" panose="020B0604030504040204" pitchFamily="34" charset="0"/>
                <a:cs typeface="Tahoma" panose="020B0604030504040204" pitchFamily="34" charset="0"/>
              </a:defRPr>
            </a:lvl1pPr>
          </a:lstStyle>
          <a:p>
            <a:pPr lvl="0"/>
            <a:r>
              <a:rPr lang="en-US" dirty="0"/>
              <a:t>Topic Title</a:t>
            </a:r>
          </a:p>
        </p:txBody>
      </p:sp>
      <p:sp>
        <p:nvSpPr>
          <p:cNvPr id="8" name="Text Placeholder 9">
            <a:extLst>
              <a:ext uri="{FF2B5EF4-FFF2-40B4-BE49-F238E27FC236}">
                <a16:creationId xmlns:a16="http://schemas.microsoft.com/office/drawing/2014/main" id="{25DA3F0D-35C2-E76D-175D-06B15654BF02}"/>
              </a:ext>
            </a:extLst>
          </p:cNvPr>
          <p:cNvSpPr>
            <a:spLocks noGrp="1"/>
          </p:cNvSpPr>
          <p:nvPr>
            <p:ph type="body" sz="quarter" idx="12" hasCustomPrompt="1"/>
          </p:nvPr>
        </p:nvSpPr>
        <p:spPr>
          <a:xfrm>
            <a:off x="767277" y="1675855"/>
            <a:ext cx="4409798" cy="461666"/>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lvl1pPr marL="0" indent="0" algn="l">
              <a:buNone/>
              <a:defRPr sz="1800" b="1">
                <a:solidFill>
                  <a:srgbClr val="545454"/>
                </a:solidFill>
                <a:latin typeface="Verdana" panose="020B0604030504040204" pitchFamily="34" charset="0"/>
                <a:ea typeface="Verdana" panose="020B0604030504040204" pitchFamily="34" charset="0"/>
                <a:cs typeface="Tahoma" panose="020B0604030504040204" pitchFamily="34" charset="0"/>
              </a:defRPr>
            </a:lvl1pPr>
          </a:lstStyle>
          <a:p>
            <a:pPr lvl="0"/>
            <a:r>
              <a:rPr lang="en-US" dirty="0"/>
              <a:t>Subtitle</a:t>
            </a:r>
          </a:p>
        </p:txBody>
      </p:sp>
      <p:sp>
        <p:nvSpPr>
          <p:cNvPr id="9" name="Text Placeholder 9">
            <a:extLst>
              <a:ext uri="{FF2B5EF4-FFF2-40B4-BE49-F238E27FC236}">
                <a16:creationId xmlns:a16="http://schemas.microsoft.com/office/drawing/2014/main" id="{B0560F6C-38ED-6EAE-B174-A71C6B2CBF53}"/>
              </a:ext>
            </a:extLst>
          </p:cNvPr>
          <p:cNvSpPr>
            <a:spLocks noGrp="1"/>
          </p:cNvSpPr>
          <p:nvPr>
            <p:ph type="body" sz="quarter" idx="13" hasCustomPrompt="1"/>
          </p:nvPr>
        </p:nvSpPr>
        <p:spPr>
          <a:xfrm>
            <a:off x="760007" y="2235315"/>
            <a:ext cx="4409798" cy="3851320"/>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lvl1pPr marL="342900" indent="-342900" algn="l">
              <a:lnSpc>
                <a:spcPct val="150000"/>
              </a:lnSpc>
              <a:buFont typeface="Arial" panose="020B0604020202020204" pitchFamily="34" charset="0"/>
              <a:buChar char="•"/>
              <a:defRPr sz="1600" b="0" i="0" baseline="0">
                <a:solidFill>
                  <a:srgbClr val="7D7D7D"/>
                </a:solidFill>
                <a:latin typeface="Verdana" panose="020B0604030504040204" pitchFamily="34" charset="0"/>
                <a:ea typeface="Verdana" panose="020B0604030504040204" pitchFamily="34" charset="0"/>
                <a:cs typeface="Tahoma" panose="020B0604030504040204" pitchFamily="34" charset="0"/>
              </a:defRPr>
            </a:lvl1pPr>
          </a:lstStyle>
          <a:p>
            <a:pPr lvl="0"/>
            <a:r>
              <a:rPr lang="en-US" dirty="0"/>
              <a:t>Bullet Point 01</a:t>
            </a:r>
          </a:p>
          <a:p>
            <a:pPr lvl="0"/>
            <a:r>
              <a:rPr lang="en-US" dirty="0"/>
              <a:t>Bullet Point 02</a:t>
            </a:r>
          </a:p>
          <a:p>
            <a:pPr lvl="0"/>
            <a:r>
              <a:rPr lang="en-US" dirty="0"/>
              <a:t>Bullet Point 03</a:t>
            </a:r>
          </a:p>
          <a:p>
            <a:pPr lvl="0"/>
            <a:r>
              <a:rPr lang="en-US" dirty="0"/>
              <a:t>Bullet Point 04</a:t>
            </a:r>
          </a:p>
        </p:txBody>
      </p:sp>
      <p:sp>
        <p:nvSpPr>
          <p:cNvPr id="10" name="Text Placeholder 9">
            <a:extLst>
              <a:ext uri="{FF2B5EF4-FFF2-40B4-BE49-F238E27FC236}">
                <a16:creationId xmlns:a16="http://schemas.microsoft.com/office/drawing/2014/main" id="{8947A659-969C-B086-3B2D-662C608EDC17}"/>
              </a:ext>
            </a:extLst>
          </p:cNvPr>
          <p:cNvSpPr>
            <a:spLocks noGrp="1"/>
          </p:cNvSpPr>
          <p:nvPr>
            <p:ph type="body" sz="quarter" idx="14" hasCustomPrompt="1"/>
          </p:nvPr>
        </p:nvSpPr>
        <p:spPr>
          <a:xfrm>
            <a:off x="6817043" y="956089"/>
            <a:ext cx="4409798" cy="646332"/>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lvl1pPr marL="0" indent="0" algn="l">
              <a:buNone/>
              <a:defRPr sz="3000" b="0" spc="200" baseline="0">
                <a:solidFill>
                  <a:schemeClr val="bg1"/>
                </a:solidFill>
                <a:latin typeface="Verdana" panose="020B0604030504040204" pitchFamily="34" charset="0"/>
                <a:ea typeface="Verdana" panose="020B0604030504040204" pitchFamily="34" charset="0"/>
                <a:cs typeface="Tahoma" panose="020B0604030504040204" pitchFamily="34" charset="0"/>
              </a:defRPr>
            </a:lvl1pPr>
          </a:lstStyle>
          <a:p>
            <a:pPr lvl="0"/>
            <a:r>
              <a:rPr lang="en-US" dirty="0"/>
              <a:t>Topic Title</a:t>
            </a:r>
          </a:p>
        </p:txBody>
      </p:sp>
      <p:sp>
        <p:nvSpPr>
          <p:cNvPr id="11" name="Text Placeholder 9">
            <a:extLst>
              <a:ext uri="{FF2B5EF4-FFF2-40B4-BE49-F238E27FC236}">
                <a16:creationId xmlns:a16="http://schemas.microsoft.com/office/drawing/2014/main" id="{1F832262-2873-824F-CBD9-F39DEF97D4AB}"/>
              </a:ext>
            </a:extLst>
          </p:cNvPr>
          <p:cNvSpPr>
            <a:spLocks noGrp="1"/>
          </p:cNvSpPr>
          <p:nvPr>
            <p:ph type="body" sz="quarter" idx="15" hasCustomPrompt="1"/>
          </p:nvPr>
        </p:nvSpPr>
        <p:spPr>
          <a:xfrm>
            <a:off x="6817043" y="1675855"/>
            <a:ext cx="4409798" cy="461666"/>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lvl1pPr marL="0" indent="0" algn="l">
              <a:buNone/>
              <a:defRPr sz="1800" b="1">
                <a:solidFill>
                  <a:schemeClr val="bg1"/>
                </a:solidFill>
                <a:latin typeface="Verdana" panose="020B0604030504040204" pitchFamily="34" charset="0"/>
                <a:ea typeface="Verdana" panose="020B0604030504040204" pitchFamily="34" charset="0"/>
                <a:cs typeface="Tahoma" panose="020B0604030504040204" pitchFamily="34" charset="0"/>
              </a:defRPr>
            </a:lvl1pPr>
          </a:lstStyle>
          <a:p>
            <a:pPr lvl="0"/>
            <a:r>
              <a:rPr lang="en-US" dirty="0"/>
              <a:t>Subtitle</a:t>
            </a:r>
          </a:p>
        </p:txBody>
      </p:sp>
      <p:sp>
        <p:nvSpPr>
          <p:cNvPr id="12" name="Text Placeholder 9">
            <a:extLst>
              <a:ext uri="{FF2B5EF4-FFF2-40B4-BE49-F238E27FC236}">
                <a16:creationId xmlns:a16="http://schemas.microsoft.com/office/drawing/2014/main" id="{C72CA421-FADB-3C4D-6A81-889A4C74E687}"/>
              </a:ext>
            </a:extLst>
          </p:cNvPr>
          <p:cNvSpPr>
            <a:spLocks noGrp="1"/>
          </p:cNvSpPr>
          <p:nvPr>
            <p:ph type="body" sz="quarter" idx="16" hasCustomPrompt="1"/>
          </p:nvPr>
        </p:nvSpPr>
        <p:spPr>
          <a:xfrm>
            <a:off x="6809773" y="2235315"/>
            <a:ext cx="4409798" cy="3851320"/>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lvl1pPr marL="342900" indent="-342900" algn="l">
              <a:lnSpc>
                <a:spcPct val="150000"/>
              </a:lnSpc>
              <a:buFont typeface="Arial" panose="020B0604020202020204" pitchFamily="34" charset="0"/>
              <a:buChar char="•"/>
              <a:defRPr sz="1600" b="0" i="0" baseline="0">
                <a:solidFill>
                  <a:schemeClr val="bg1"/>
                </a:solidFill>
                <a:latin typeface="Verdana" panose="020B0604030504040204" pitchFamily="34" charset="0"/>
                <a:ea typeface="Verdana" panose="020B0604030504040204" pitchFamily="34" charset="0"/>
                <a:cs typeface="Tahoma" panose="020B0604030504040204" pitchFamily="34" charset="0"/>
              </a:defRPr>
            </a:lvl1pPr>
          </a:lstStyle>
          <a:p>
            <a:pPr lvl="0"/>
            <a:r>
              <a:rPr lang="en-US" dirty="0"/>
              <a:t>Bullet Point 01</a:t>
            </a:r>
          </a:p>
          <a:p>
            <a:pPr lvl="0"/>
            <a:r>
              <a:rPr lang="en-US" dirty="0"/>
              <a:t>Bullet Point 02</a:t>
            </a:r>
          </a:p>
          <a:p>
            <a:pPr lvl="0"/>
            <a:r>
              <a:rPr lang="en-US" dirty="0"/>
              <a:t>Bullet Point 03</a:t>
            </a:r>
          </a:p>
          <a:p>
            <a:pPr lvl="0"/>
            <a:r>
              <a:rPr lang="en-US" dirty="0"/>
              <a:t>Bullet Point 04</a:t>
            </a:r>
          </a:p>
        </p:txBody>
      </p:sp>
    </p:spTree>
    <p:extLst>
      <p:ext uri="{BB962C8B-B14F-4D97-AF65-F5344CB8AC3E}">
        <p14:creationId xmlns:p14="http://schemas.microsoft.com/office/powerpoint/2010/main" val="3006238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_Custom Layout">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Footer Placeholder 3">
            <a:extLst>
              <a:ext uri="{FF2B5EF4-FFF2-40B4-BE49-F238E27FC236}">
                <a16:creationId xmlns:a16="http://schemas.microsoft.com/office/drawing/2014/main" id="{D723AC04-2A81-89B1-D996-BA723CA7D8C5}"/>
              </a:ext>
            </a:extLst>
          </p:cNvPr>
          <p:cNvSpPr txBox="1">
            <a:spLocks/>
          </p:cNvSpPr>
          <p:nvPr userDrawn="1"/>
        </p:nvSpPr>
        <p:spPr>
          <a:xfrm>
            <a:off x="6344173" y="6427114"/>
            <a:ext cx="5762610" cy="430886"/>
          </a:xfrm>
          <a:prstGeom prst="rect">
            <a:avLst/>
          </a:prstGeom>
        </p:spPr>
        <p:txBody>
          <a:bodyPr vert="horz" lIns="91440" tIns="45720" rIns="91440" bIns="45720" rtlCol="0" anchor="ctr"/>
          <a:lstStyle>
            <a:defPPr>
              <a:defRPr lang="en-US"/>
            </a:defPPr>
            <a:lvl1pPr marL="0" algn="r" defTabSz="914400" rtl="0" eaLnBrk="1" latinLnBrk="0" hangingPunct="1">
              <a:defRPr sz="1200" kern="1200" cap="all" spc="500" baseline="0">
                <a:solidFill>
                  <a:srgbClr val="034369"/>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00" dirty="0">
                <a:solidFill>
                  <a:schemeClr val="bg1"/>
                </a:solidFill>
                <a:latin typeface="+mj-lt"/>
              </a:rPr>
              <a:t>The MPHO Safety and Traceability Summit</a:t>
            </a:r>
            <a:endParaRPr kumimoji="0" lang="en-US" sz="1000" b="0" i="0" u="none" strike="noStrike" kern="1200" cap="all" spc="500" normalizeH="0" baseline="0" noProof="0" dirty="0">
              <a:ln>
                <a:noFill/>
              </a:ln>
              <a:solidFill>
                <a:schemeClr val="bg1"/>
              </a:solidFill>
              <a:effectLst/>
              <a:uLnTx/>
              <a:uFillTx/>
              <a:latin typeface="+mj-lt"/>
              <a:ea typeface="Tahoma" panose="020B0604030504040204" pitchFamily="34" charset="0"/>
              <a:cs typeface="Tahoma" panose="020B0604030504040204" pitchFamily="34" charset="0"/>
            </a:endParaRPr>
          </a:p>
        </p:txBody>
      </p:sp>
      <p:sp>
        <p:nvSpPr>
          <p:cNvPr id="7" name="Text Placeholder 9">
            <a:extLst>
              <a:ext uri="{FF2B5EF4-FFF2-40B4-BE49-F238E27FC236}">
                <a16:creationId xmlns:a16="http://schemas.microsoft.com/office/drawing/2014/main" id="{D85ECFC5-CE56-E6AE-7A9F-0E273FA62F00}"/>
              </a:ext>
            </a:extLst>
          </p:cNvPr>
          <p:cNvSpPr>
            <a:spLocks noGrp="1"/>
          </p:cNvSpPr>
          <p:nvPr>
            <p:ph type="body" sz="quarter" idx="11" hasCustomPrompt="1"/>
          </p:nvPr>
        </p:nvSpPr>
        <p:spPr>
          <a:xfrm>
            <a:off x="767276" y="956089"/>
            <a:ext cx="5216963" cy="646332"/>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lvl1pPr marL="0" indent="0" algn="l">
              <a:buNone/>
              <a:defRPr sz="3000" b="0" spc="200" baseline="0">
                <a:solidFill>
                  <a:srgbClr val="425B76"/>
                </a:solidFill>
                <a:latin typeface="Verdana" panose="020B0604030504040204" pitchFamily="34" charset="0"/>
                <a:ea typeface="Verdana" panose="020B0604030504040204" pitchFamily="34" charset="0"/>
                <a:cs typeface="Tahoma" panose="020B0604030504040204" pitchFamily="34" charset="0"/>
              </a:defRPr>
            </a:lvl1pPr>
          </a:lstStyle>
          <a:p>
            <a:pPr lvl="0"/>
            <a:r>
              <a:rPr lang="en-US" dirty="0"/>
              <a:t>Topic Title</a:t>
            </a:r>
          </a:p>
        </p:txBody>
      </p:sp>
      <p:sp>
        <p:nvSpPr>
          <p:cNvPr id="8" name="Text Placeholder 9">
            <a:extLst>
              <a:ext uri="{FF2B5EF4-FFF2-40B4-BE49-F238E27FC236}">
                <a16:creationId xmlns:a16="http://schemas.microsoft.com/office/drawing/2014/main" id="{25DA3F0D-35C2-E76D-175D-06B15654BF02}"/>
              </a:ext>
            </a:extLst>
          </p:cNvPr>
          <p:cNvSpPr>
            <a:spLocks noGrp="1"/>
          </p:cNvSpPr>
          <p:nvPr>
            <p:ph type="body" sz="quarter" idx="12" hasCustomPrompt="1"/>
          </p:nvPr>
        </p:nvSpPr>
        <p:spPr>
          <a:xfrm>
            <a:off x="767276" y="1675855"/>
            <a:ext cx="5216961" cy="461666"/>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lvl1pPr marL="0" indent="0" algn="l">
              <a:buNone/>
              <a:defRPr sz="1800" b="1">
                <a:solidFill>
                  <a:srgbClr val="545454"/>
                </a:solidFill>
                <a:latin typeface="Verdana" panose="020B0604030504040204" pitchFamily="34" charset="0"/>
                <a:ea typeface="Verdana" panose="020B0604030504040204" pitchFamily="34" charset="0"/>
                <a:cs typeface="Tahoma" panose="020B0604030504040204" pitchFamily="34" charset="0"/>
              </a:defRPr>
            </a:lvl1pPr>
          </a:lstStyle>
          <a:p>
            <a:pPr lvl="0"/>
            <a:r>
              <a:rPr lang="en-US" dirty="0"/>
              <a:t>Subtitle</a:t>
            </a:r>
          </a:p>
        </p:txBody>
      </p:sp>
      <p:sp>
        <p:nvSpPr>
          <p:cNvPr id="9" name="Text Placeholder 9">
            <a:extLst>
              <a:ext uri="{FF2B5EF4-FFF2-40B4-BE49-F238E27FC236}">
                <a16:creationId xmlns:a16="http://schemas.microsoft.com/office/drawing/2014/main" id="{B0560F6C-38ED-6EAE-B174-A71C6B2CBF53}"/>
              </a:ext>
            </a:extLst>
          </p:cNvPr>
          <p:cNvSpPr>
            <a:spLocks noGrp="1"/>
          </p:cNvSpPr>
          <p:nvPr>
            <p:ph type="body" sz="quarter" idx="13" hasCustomPrompt="1"/>
          </p:nvPr>
        </p:nvSpPr>
        <p:spPr>
          <a:xfrm>
            <a:off x="760007" y="2235315"/>
            <a:ext cx="5224230" cy="3851320"/>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lvl1pPr marL="342900" indent="-342900" algn="l">
              <a:lnSpc>
                <a:spcPct val="150000"/>
              </a:lnSpc>
              <a:buFont typeface="Arial" panose="020B0604020202020204" pitchFamily="34" charset="0"/>
              <a:buChar char="•"/>
              <a:defRPr sz="1600" b="0" i="0" baseline="0">
                <a:solidFill>
                  <a:srgbClr val="7D7D7D"/>
                </a:solidFill>
                <a:latin typeface="Verdana" panose="020B0604030504040204" pitchFamily="34" charset="0"/>
                <a:ea typeface="Verdana" panose="020B0604030504040204" pitchFamily="34" charset="0"/>
                <a:cs typeface="Tahoma" panose="020B0604030504040204" pitchFamily="34" charset="0"/>
              </a:defRPr>
            </a:lvl1pPr>
          </a:lstStyle>
          <a:p>
            <a:pPr lvl="0"/>
            <a:r>
              <a:rPr lang="en-US" dirty="0"/>
              <a:t>Bullet Point 01</a:t>
            </a:r>
          </a:p>
          <a:p>
            <a:pPr lvl="0"/>
            <a:r>
              <a:rPr lang="en-US" dirty="0"/>
              <a:t>Bullet Point 02</a:t>
            </a:r>
          </a:p>
          <a:p>
            <a:pPr lvl="0"/>
            <a:r>
              <a:rPr lang="en-US" dirty="0"/>
              <a:t>Bullet Point 03</a:t>
            </a:r>
          </a:p>
          <a:p>
            <a:pPr lvl="0"/>
            <a:r>
              <a:rPr lang="en-US" dirty="0"/>
              <a:t>Bullet Point 04</a:t>
            </a:r>
          </a:p>
        </p:txBody>
      </p:sp>
      <p:sp>
        <p:nvSpPr>
          <p:cNvPr id="10" name="Text Placeholder 9">
            <a:extLst>
              <a:ext uri="{FF2B5EF4-FFF2-40B4-BE49-F238E27FC236}">
                <a16:creationId xmlns:a16="http://schemas.microsoft.com/office/drawing/2014/main" id="{8947A659-969C-B086-3B2D-662C608EDC17}"/>
              </a:ext>
            </a:extLst>
          </p:cNvPr>
          <p:cNvSpPr>
            <a:spLocks noGrp="1"/>
          </p:cNvSpPr>
          <p:nvPr>
            <p:ph type="body" sz="quarter" idx="14" hasCustomPrompt="1"/>
          </p:nvPr>
        </p:nvSpPr>
        <p:spPr>
          <a:xfrm>
            <a:off x="6207763" y="956089"/>
            <a:ext cx="5019078" cy="646332"/>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lvl1pPr marL="0" indent="0" algn="l">
              <a:buNone/>
              <a:defRPr sz="3000" b="0" spc="200" baseline="0">
                <a:solidFill>
                  <a:srgbClr val="425B76"/>
                </a:solidFill>
                <a:latin typeface="Verdana" panose="020B0604030504040204" pitchFamily="34" charset="0"/>
                <a:ea typeface="Verdana" panose="020B0604030504040204" pitchFamily="34" charset="0"/>
                <a:cs typeface="Tahoma" panose="020B0604030504040204" pitchFamily="34" charset="0"/>
              </a:defRPr>
            </a:lvl1pPr>
          </a:lstStyle>
          <a:p>
            <a:pPr lvl="0"/>
            <a:r>
              <a:rPr lang="en-US" dirty="0"/>
              <a:t>Topic Title</a:t>
            </a:r>
          </a:p>
        </p:txBody>
      </p:sp>
      <p:sp>
        <p:nvSpPr>
          <p:cNvPr id="11" name="Text Placeholder 9">
            <a:extLst>
              <a:ext uri="{FF2B5EF4-FFF2-40B4-BE49-F238E27FC236}">
                <a16:creationId xmlns:a16="http://schemas.microsoft.com/office/drawing/2014/main" id="{1F832262-2873-824F-CBD9-F39DEF97D4AB}"/>
              </a:ext>
            </a:extLst>
          </p:cNvPr>
          <p:cNvSpPr>
            <a:spLocks noGrp="1"/>
          </p:cNvSpPr>
          <p:nvPr>
            <p:ph type="body" sz="quarter" idx="15" hasCustomPrompt="1"/>
          </p:nvPr>
        </p:nvSpPr>
        <p:spPr>
          <a:xfrm>
            <a:off x="6207763" y="1675855"/>
            <a:ext cx="5019078" cy="461666"/>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lvl1pPr marL="0" indent="0" algn="l">
              <a:buNone/>
              <a:defRPr sz="1800" b="1">
                <a:solidFill>
                  <a:srgbClr val="545454"/>
                </a:solidFill>
                <a:latin typeface="Verdana" panose="020B0604030504040204" pitchFamily="34" charset="0"/>
                <a:ea typeface="Verdana" panose="020B0604030504040204" pitchFamily="34" charset="0"/>
                <a:cs typeface="Tahoma" panose="020B0604030504040204" pitchFamily="34" charset="0"/>
              </a:defRPr>
            </a:lvl1pPr>
          </a:lstStyle>
          <a:p>
            <a:pPr lvl="0"/>
            <a:r>
              <a:rPr lang="en-US" dirty="0"/>
              <a:t>Subtitle</a:t>
            </a:r>
          </a:p>
        </p:txBody>
      </p:sp>
      <p:sp>
        <p:nvSpPr>
          <p:cNvPr id="12" name="Text Placeholder 9">
            <a:extLst>
              <a:ext uri="{FF2B5EF4-FFF2-40B4-BE49-F238E27FC236}">
                <a16:creationId xmlns:a16="http://schemas.microsoft.com/office/drawing/2014/main" id="{C72CA421-FADB-3C4D-6A81-889A4C74E687}"/>
              </a:ext>
            </a:extLst>
          </p:cNvPr>
          <p:cNvSpPr>
            <a:spLocks noGrp="1"/>
          </p:cNvSpPr>
          <p:nvPr>
            <p:ph type="body" sz="quarter" idx="16" hasCustomPrompt="1"/>
          </p:nvPr>
        </p:nvSpPr>
        <p:spPr>
          <a:xfrm>
            <a:off x="6207763" y="2235315"/>
            <a:ext cx="5011808" cy="3851320"/>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lvl1pPr marL="342900" indent="-342900" algn="l">
              <a:lnSpc>
                <a:spcPct val="150000"/>
              </a:lnSpc>
              <a:buFont typeface="Arial" panose="020B0604020202020204" pitchFamily="34" charset="0"/>
              <a:buChar char="•"/>
              <a:defRPr sz="1600" b="0" i="0" baseline="0">
                <a:solidFill>
                  <a:srgbClr val="7D7D7D"/>
                </a:solidFill>
                <a:latin typeface="Verdana" panose="020B0604030504040204" pitchFamily="34" charset="0"/>
                <a:ea typeface="Verdana" panose="020B0604030504040204" pitchFamily="34" charset="0"/>
                <a:cs typeface="Tahoma" panose="020B0604030504040204" pitchFamily="34" charset="0"/>
              </a:defRPr>
            </a:lvl1pPr>
          </a:lstStyle>
          <a:p>
            <a:pPr lvl="0"/>
            <a:r>
              <a:rPr lang="en-US" dirty="0"/>
              <a:t>Bullet Point 01</a:t>
            </a:r>
          </a:p>
          <a:p>
            <a:pPr lvl="0"/>
            <a:r>
              <a:rPr lang="en-US" dirty="0"/>
              <a:t>Bullet Point 02</a:t>
            </a:r>
          </a:p>
          <a:p>
            <a:pPr lvl="0"/>
            <a:r>
              <a:rPr lang="en-US" dirty="0"/>
              <a:t>Bullet Point 03</a:t>
            </a:r>
          </a:p>
          <a:p>
            <a:pPr lvl="0"/>
            <a:r>
              <a:rPr lang="en-US" dirty="0"/>
              <a:t>Bullet Point 04</a:t>
            </a:r>
          </a:p>
        </p:txBody>
      </p:sp>
    </p:spTree>
    <p:extLst>
      <p:ext uri="{BB962C8B-B14F-4D97-AF65-F5344CB8AC3E}">
        <p14:creationId xmlns:p14="http://schemas.microsoft.com/office/powerpoint/2010/main" val="35441609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9_Custom Layout">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Footer Placeholder 3">
            <a:extLst>
              <a:ext uri="{FF2B5EF4-FFF2-40B4-BE49-F238E27FC236}">
                <a16:creationId xmlns:a16="http://schemas.microsoft.com/office/drawing/2014/main" id="{D723AC04-2A81-89B1-D996-BA723CA7D8C5}"/>
              </a:ext>
            </a:extLst>
          </p:cNvPr>
          <p:cNvSpPr txBox="1">
            <a:spLocks/>
          </p:cNvSpPr>
          <p:nvPr userDrawn="1"/>
        </p:nvSpPr>
        <p:spPr>
          <a:xfrm>
            <a:off x="6344173" y="6427114"/>
            <a:ext cx="5762610" cy="430886"/>
          </a:xfrm>
          <a:prstGeom prst="rect">
            <a:avLst/>
          </a:prstGeom>
        </p:spPr>
        <p:txBody>
          <a:bodyPr vert="horz" lIns="91440" tIns="45720" rIns="91440" bIns="45720" rtlCol="0" anchor="ctr"/>
          <a:lstStyle>
            <a:defPPr>
              <a:defRPr lang="en-US"/>
            </a:defPPr>
            <a:lvl1pPr marL="0" algn="r" defTabSz="914400" rtl="0" eaLnBrk="1" latinLnBrk="0" hangingPunct="1">
              <a:defRPr sz="1200" kern="1200" cap="all" spc="500" baseline="0">
                <a:solidFill>
                  <a:srgbClr val="034369"/>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00" dirty="0">
                <a:solidFill>
                  <a:schemeClr val="bg1"/>
                </a:solidFill>
                <a:latin typeface="+mj-lt"/>
              </a:rPr>
              <a:t>The MPHO Safety and Traceability Summit</a:t>
            </a:r>
            <a:endParaRPr kumimoji="0" lang="en-US" sz="1000" b="0" i="0" u="none" strike="noStrike" kern="1200" cap="all" spc="500" normalizeH="0" baseline="0" noProof="0" dirty="0">
              <a:ln>
                <a:noFill/>
              </a:ln>
              <a:solidFill>
                <a:schemeClr val="bg1"/>
              </a:solidFill>
              <a:effectLst/>
              <a:uLnTx/>
              <a:uFillTx/>
              <a:latin typeface="+mj-lt"/>
              <a:ea typeface="Tahoma" panose="020B0604030504040204" pitchFamily="34" charset="0"/>
              <a:cs typeface="Tahoma" panose="020B0604030504040204" pitchFamily="34" charset="0"/>
            </a:endParaRPr>
          </a:p>
        </p:txBody>
      </p:sp>
      <p:sp>
        <p:nvSpPr>
          <p:cNvPr id="7" name="Text Placeholder 9">
            <a:extLst>
              <a:ext uri="{FF2B5EF4-FFF2-40B4-BE49-F238E27FC236}">
                <a16:creationId xmlns:a16="http://schemas.microsoft.com/office/drawing/2014/main" id="{D85ECFC5-CE56-E6AE-7A9F-0E273FA62F00}"/>
              </a:ext>
            </a:extLst>
          </p:cNvPr>
          <p:cNvSpPr>
            <a:spLocks noGrp="1"/>
          </p:cNvSpPr>
          <p:nvPr>
            <p:ph type="body" sz="quarter" idx="11" hasCustomPrompt="1"/>
          </p:nvPr>
        </p:nvSpPr>
        <p:spPr>
          <a:xfrm>
            <a:off x="760007" y="132079"/>
            <a:ext cx="9704793" cy="535621"/>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lvl1pPr marL="0" indent="0" algn="l">
              <a:buNone/>
              <a:defRPr sz="3000" b="0" spc="200" baseline="0">
                <a:solidFill>
                  <a:srgbClr val="425B76"/>
                </a:solidFill>
                <a:latin typeface="Verdana" panose="020B0604030504040204" pitchFamily="34" charset="0"/>
                <a:ea typeface="Verdana" panose="020B0604030504040204" pitchFamily="34" charset="0"/>
                <a:cs typeface="Tahoma" panose="020B0604030504040204" pitchFamily="34" charset="0"/>
              </a:defRPr>
            </a:lvl1pPr>
          </a:lstStyle>
          <a:p>
            <a:pPr lvl="0"/>
            <a:r>
              <a:rPr lang="en-US" dirty="0"/>
              <a:t>Topic Title</a:t>
            </a:r>
          </a:p>
        </p:txBody>
      </p:sp>
      <p:sp>
        <p:nvSpPr>
          <p:cNvPr id="8" name="Text Placeholder 9">
            <a:extLst>
              <a:ext uri="{FF2B5EF4-FFF2-40B4-BE49-F238E27FC236}">
                <a16:creationId xmlns:a16="http://schemas.microsoft.com/office/drawing/2014/main" id="{25DA3F0D-35C2-E76D-175D-06B15654BF02}"/>
              </a:ext>
            </a:extLst>
          </p:cNvPr>
          <p:cNvSpPr>
            <a:spLocks noGrp="1"/>
          </p:cNvSpPr>
          <p:nvPr>
            <p:ph type="body" sz="quarter" idx="12" hasCustomPrompt="1"/>
          </p:nvPr>
        </p:nvSpPr>
        <p:spPr>
          <a:xfrm>
            <a:off x="774547" y="940944"/>
            <a:ext cx="5216961" cy="461666"/>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lvl1pPr marL="0" indent="0" algn="l">
              <a:buNone/>
              <a:defRPr sz="1800" b="1">
                <a:solidFill>
                  <a:srgbClr val="545454"/>
                </a:solidFill>
                <a:latin typeface="Verdana" panose="020B0604030504040204" pitchFamily="34" charset="0"/>
                <a:ea typeface="Verdana" panose="020B0604030504040204" pitchFamily="34" charset="0"/>
                <a:cs typeface="Tahoma" panose="020B0604030504040204" pitchFamily="34" charset="0"/>
              </a:defRPr>
            </a:lvl1pPr>
          </a:lstStyle>
          <a:p>
            <a:pPr lvl="0"/>
            <a:r>
              <a:rPr lang="en-US" dirty="0"/>
              <a:t>Subtitle</a:t>
            </a:r>
          </a:p>
        </p:txBody>
      </p:sp>
      <p:sp>
        <p:nvSpPr>
          <p:cNvPr id="9" name="Text Placeholder 9">
            <a:extLst>
              <a:ext uri="{FF2B5EF4-FFF2-40B4-BE49-F238E27FC236}">
                <a16:creationId xmlns:a16="http://schemas.microsoft.com/office/drawing/2014/main" id="{B0560F6C-38ED-6EAE-B174-A71C6B2CBF53}"/>
              </a:ext>
            </a:extLst>
          </p:cNvPr>
          <p:cNvSpPr>
            <a:spLocks noGrp="1"/>
          </p:cNvSpPr>
          <p:nvPr>
            <p:ph type="body" sz="quarter" idx="13" hasCustomPrompt="1"/>
          </p:nvPr>
        </p:nvSpPr>
        <p:spPr>
          <a:xfrm>
            <a:off x="760007" y="1675854"/>
            <a:ext cx="5224230" cy="4410781"/>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lvl1pPr marL="342900" indent="-342900" algn="l">
              <a:lnSpc>
                <a:spcPct val="150000"/>
              </a:lnSpc>
              <a:buFont typeface="Arial" panose="020B0604020202020204" pitchFamily="34" charset="0"/>
              <a:buChar char="•"/>
              <a:defRPr sz="1600" b="0" i="0" baseline="0">
                <a:solidFill>
                  <a:srgbClr val="7D7D7D"/>
                </a:solidFill>
                <a:latin typeface="Verdana" panose="020B0604030504040204" pitchFamily="34" charset="0"/>
                <a:ea typeface="Verdana" panose="020B0604030504040204" pitchFamily="34" charset="0"/>
                <a:cs typeface="Tahoma" panose="020B0604030504040204" pitchFamily="34" charset="0"/>
              </a:defRPr>
            </a:lvl1pPr>
          </a:lstStyle>
          <a:p>
            <a:pPr lvl="0"/>
            <a:r>
              <a:rPr lang="en-US" dirty="0"/>
              <a:t>Bullet Point 01</a:t>
            </a:r>
          </a:p>
          <a:p>
            <a:pPr lvl="0"/>
            <a:r>
              <a:rPr lang="en-US" dirty="0"/>
              <a:t>Bullet Point 02</a:t>
            </a:r>
          </a:p>
          <a:p>
            <a:pPr lvl="0"/>
            <a:r>
              <a:rPr lang="en-US" dirty="0"/>
              <a:t>Bullet Point 03</a:t>
            </a:r>
          </a:p>
          <a:p>
            <a:pPr lvl="0"/>
            <a:r>
              <a:rPr lang="en-US" dirty="0"/>
              <a:t>Bullet Point 04</a:t>
            </a:r>
          </a:p>
        </p:txBody>
      </p:sp>
      <p:sp>
        <p:nvSpPr>
          <p:cNvPr id="11" name="Text Placeholder 9">
            <a:extLst>
              <a:ext uri="{FF2B5EF4-FFF2-40B4-BE49-F238E27FC236}">
                <a16:creationId xmlns:a16="http://schemas.microsoft.com/office/drawing/2014/main" id="{1F832262-2873-824F-CBD9-F39DEF97D4AB}"/>
              </a:ext>
            </a:extLst>
          </p:cNvPr>
          <p:cNvSpPr>
            <a:spLocks noGrp="1"/>
          </p:cNvSpPr>
          <p:nvPr>
            <p:ph type="body" sz="quarter" idx="15" hasCustomPrompt="1"/>
          </p:nvPr>
        </p:nvSpPr>
        <p:spPr>
          <a:xfrm>
            <a:off x="6200493" y="940944"/>
            <a:ext cx="5019078" cy="461666"/>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lvl1pPr marL="0" indent="0" algn="l">
              <a:buNone/>
              <a:defRPr sz="1800" b="1">
                <a:solidFill>
                  <a:srgbClr val="545454"/>
                </a:solidFill>
                <a:latin typeface="Verdana" panose="020B0604030504040204" pitchFamily="34" charset="0"/>
                <a:ea typeface="Verdana" panose="020B0604030504040204" pitchFamily="34" charset="0"/>
                <a:cs typeface="Tahoma" panose="020B0604030504040204" pitchFamily="34" charset="0"/>
              </a:defRPr>
            </a:lvl1pPr>
          </a:lstStyle>
          <a:p>
            <a:pPr lvl="0"/>
            <a:r>
              <a:rPr lang="en-US" dirty="0"/>
              <a:t>Subtitle</a:t>
            </a:r>
          </a:p>
        </p:txBody>
      </p:sp>
      <p:sp>
        <p:nvSpPr>
          <p:cNvPr id="12" name="Text Placeholder 9">
            <a:extLst>
              <a:ext uri="{FF2B5EF4-FFF2-40B4-BE49-F238E27FC236}">
                <a16:creationId xmlns:a16="http://schemas.microsoft.com/office/drawing/2014/main" id="{C72CA421-FADB-3C4D-6A81-889A4C74E687}"/>
              </a:ext>
            </a:extLst>
          </p:cNvPr>
          <p:cNvSpPr>
            <a:spLocks noGrp="1"/>
          </p:cNvSpPr>
          <p:nvPr>
            <p:ph type="body" sz="quarter" idx="16" hasCustomPrompt="1"/>
          </p:nvPr>
        </p:nvSpPr>
        <p:spPr>
          <a:xfrm>
            <a:off x="6207763" y="1675854"/>
            <a:ext cx="5011808" cy="4410781"/>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lvl1pPr marL="342900" indent="-342900" algn="l">
              <a:lnSpc>
                <a:spcPct val="150000"/>
              </a:lnSpc>
              <a:buFont typeface="Arial" panose="020B0604020202020204" pitchFamily="34" charset="0"/>
              <a:buChar char="•"/>
              <a:defRPr sz="1600" b="0" i="0" baseline="0">
                <a:solidFill>
                  <a:srgbClr val="7D7D7D"/>
                </a:solidFill>
                <a:latin typeface="Verdana" panose="020B0604030504040204" pitchFamily="34" charset="0"/>
                <a:ea typeface="Verdana" panose="020B0604030504040204" pitchFamily="34" charset="0"/>
                <a:cs typeface="Tahoma" panose="020B0604030504040204" pitchFamily="34" charset="0"/>
              </a:defRPr>
            </a:lvl1pPr>
          </a:lstStyle>
          <a:p>
            <a:pPr lvl="0"/>
            <a:r>
              <a:rPr lang="en-US" dirty="0"/>
              <a:t>Bullet Point 01</a:t>
            </a:r>
          </a:p>
          <a:p>
            <a:pPr lvl="0"/>
            <a:r>
              <a:rPr lang="en-US" dirty="0"/>
              <a:t>Bullet Point 02</a:t>
            </a:r>
          </a:p>
          <a:p>
            <a:pPr lvl="0"/>
            <a:r>
              <a:rPr lang="en-US" dirty="0"/>
              <a:t>Bullet Point 03</a:t>
            </a:r>
          </a:p>
          <a:p>
            <a:pPr lvl="0"/>
            <a:r>
              <a:rPr lang="en-US" dirty="0"/>
              <a:t>Bullet Point 04</a:t>
            </a:r>
          </a:p>
        </p:txBody>
      </p:sp>
    </p:spTree>
    <p:extLst>
      <p:ext uri="{BB962C8B-B14F-4D97-AF65-F5344CB8AC3E}">
        <p14:creationId xmlns:p14="http://schemas.microsoft.com/office/powerpoint/2010/main" val="33699924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0_Custom Layout">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Footer Placeholder 3">
            <a:extLst>
              <a:ext uri="{FF2B5EF4-FFF2-40B4-BE49-F238E27FC236}">
                <a16:creationId xmlns:a16="http://schemas.microsoft.com/office/drawing/2014/main" id="{D723AC04-2A81-89B1-D996-BA723CA7D8C5}"/>
              </a:ext>
            </a:extLst>
          </p:cNvPr>
          <p:cNvSpPr txBox="1">
            <a:spLocks/>
          </p:cNvSpPr>
          <p:nvPr userDrawn="1"/>
        </p:nvSpPr>
        <p:spPr>
          <a:xfrm>
            <a:off x="6344173" y="6427114"/>
            <a:ext cx="5762610" cy="430886"/>
          </a:xfrm>
          <a:prstGeom prst="rect">
            <a:avLst/>
          </a:prstGeom>
        </p:spPr>
        <p:txBody>
          <a:bodyPr vert="horz" lIns="91440" tIns="45720" rIns="91440" bIns="45720" rtlCol="0" anchor="ctr"/>
          <a:lstStyle>
            <a:defPPr>
              <a:defRPr lang="en-US"/>
            </a:defPPr>
            <a:lvl1pPr marL="0" algn="r" defTabSz="914400" rtl="0" eaLnBrk="1" latinLnBrk="0" hangingPunct="1">
              <a:defRPr sz="1200" kern="1200" cap="all" spc="500" baseline="0">
                <a:solidFill>
                  <a:srgbClr val="034369"/>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00" dirty="0">
                <a:solidFill>
                  <a:schemeClr val="bg1"/>
                </a:solidFill>
                <a:latin typeface="+mj-lt"/>
              </a:rPr>
              <a:t>The MPHO Safety and Traceability Summit</a:t>
            </a:r>
            <a:endParaRPr kumimoji="0" lang="en-US" sz="1000" b="0" i="0" u="none" strike="noStrike" kern="1200" cap="all" spc="500" normalizeH="0" baseline="0" noProof="0" dirty="0">
              <a:ln>
                <a:noFill/>
              </a:ln>
              <a:solidFill>
                <a:schemeClr val="bg1"/>
              </a:solidFill>
              <a:effectLst/>
              <a:uLnTx/>
              <a:uFillTx/>
              <a:latin typeface="+mj-lt"/>
              <a:ea typeface="Tahoma" panose="020B0604030504040204" pitchFamily="34" charset="0"/>
              <a:cs typeface="Tahoma" panose="020B0604030504040204" pitchFamily="34" charset="0"/>
            </a:endParaRPr>
          </a:p>
        </p:txBody>
      </p:sp>
      <p:sp>
        <p:nvSpPr>
          <p:cNvPr id="7" name="Text Placeholder 9">
            <a:extLst>
              <a:ext uri="{FF2B5EF4-FFF2-40B4-BE49-F238E27FC236}">
                <a16:creationId xmlns:a16="http://schemas.microsoft.com/office/drawing/2014/main" id="{D85ECFC5-CE56-E6AE-7A9F-0E273FA62F00}"/>
              </a:ext>
            </a:extLst>
          </p:cNvPr>
          <p:cNvSpPr>
            <a:spLocks noGrp="1"/>
          </p:cNvSpPr>
          <p:nvPr>
            <p:ph type="body" sz="quarter" idx="11" hasCustomPrompt="1"/>
          </p:nvPr>
        </p:nvSpPr>
        <p:spPr>
          <a:xfrm>
            <a:off x="760007" y="132079"/>
            <a:ext cx="9704793" cy="535621"/>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lvl1pPr marL="0" indent="0" algn="l">
              <a:buNone/>
              <a:defRPr sz="3000" b="0" spc="200" baseline="0">
                <a:solidFill>
                  <a:srgbClr val="425B76"/>
                </a:solidFill>
                <a:latin typeface="Verdana" panose="020B0604030504040204" pitchFamily="34" charset="0"/>
                <a:ea typeface="Verdana" panose="020B0604030504040204" pitchFamily="34" charset="0"/>
                <a:cs typeface="Tahoma" panose="020B0604030504040204" pitchFamily="34" charset="0"/>
              </a:defRPr>
            </a:lvl1pPr>
          </a:lstStyle>
          <a:p>
            <a:pPr lvl="0"/>
            <a:r>
              <a:rPr lang="en-US" dirty="0"/>
              <a:t>Topic Title</a:t>
            </a:r>
          </a:p>
        </p:txBody>
      </p:sp>
      <p:sp>
        <p:nvSpPr>
          <p:cNvPr id="9" name="Text Placeholder 9">
            <a:extLst>
              <a:ext uri="{FF2B5EF4-FFF2-40B4-BE49-F238E27FC236}">
                <a16:creationId xmlns:a16="http://schemas.microsoft.com/office/drawing/2014/main" id="{B0560F6C-38ED-6EAE-B174-A71C6B2CBF53}"/>
              </a:ext>
            </a:extLst>
          </p:cNvPr>
          <p:cNvSpPr>
            <a:spLocks noGrp="1"/>
          </p:cNvSpPr>
          <p:nvPr>
            <p:ph type="body" sz="quarter" idx="13" hasCustomPrompt="1"/>
          </p:nvPr>
        </p:nvSpPr>
        <p:spPr>
          <a:xfrm>
            <a:off x="760007" y="924560"/>
            <a:ext cx="5224230" cy="5162075"/>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lvl1pPr marL="342900" indent="-342900" algn="l">
              <a:lnSpc>
                <a:spcPct val="150000"/>
              </a:lnSpc>
              <a:buFont typeface="Arial" panose="020B0604020202020204" pitchFamily="34" charset="0"/>
              <a:buChar char="•"/>
              <a:defRPr sz="1600" b="0" i="0" baseline="0">
                <a:solidFill>
                  <a:srgbClr val="7D7D7D"/>
                </a:solidFill>
                <a:latin typeface="Verdana" panose="020B0604030504040204" pitchFamily="34" charset="0"/>
                <a:ea typeface="Verdana" panose="020B0604030504040204" pitchFamily="34" charset="0"/>
                <a:cs typeface="Tahoma" panose="020B0604030504040204" pitchFamily="34" charset="0"/>
              </a:defRPr>
            </a:lvl1pPr>
          </a:lstStyle>
          <a:p>
            <a:pPr lvl="0"/>
            <a:r>
              <a:rPr lang="en-US" dirty="0"/>
              <a:t>Bullet Point 01</a:t>
            </a:r>
          </a:p>
          <a:p>
            <a:pPr lvl="0"/>
            <a:r>
              <a:rPr lang="en-US" dirty="0"/>
              <a:t>Bullet Point 02</a:t>
            </a:r>
          </a:p>
          <a:p>
            <a:pPr lvl="0"/>
            <a:r>
              <a:rPr lang="en-US" dirty="0"/>
              <a:t>Bullet Point 03</a:t>
            </a:r>
          </a:p>
          <a:p>
            <a:pPr lvl="0"/>
            <a:r>
              <a:rPr lang="en-US" dirty="0"/>
              <a:t>Bullet Point 04</a:t>
            </a:r>
          </a:p>
        </p:txBody>
      </p:sp>
      <p:sp>
        <p:nvSpPr>
          <p:cNvPr id="12" name="Text Placeholder 9">
            <a:extLst>
              <a:ext uri="{FF2B5EF4-FFF2-40B4-BE49-F238E27FC236}">
                <a16:creationId xmlns:a16="http://schemas.microsoft.com/office/drawing/2014/main" id="{C72CA421-FADB-3C4D-6A81-889A4C74E687}"/>
              </a:ext>
            </a:extLst>
          </p:cNvPr>
          <p:cNvSpPr>
            <a:spLocks noGrp="1"/>
          </p:cNvSpPr>
          <p:nvPr>
            <p:ph type="body" sz="quarter" idx="16" hasCustomPrompt="1"/>
          </p:nvPr>
        </p:nvSpPr>
        <p:spPr>
          <a:xfrm>
            <a:off x="6207763" y="924560"/>
            <a:ext cx="5011808" cy="5162075"/>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lvl1pPr marL="342900" indent="-342900" algn="l">
              <a:lnSpc>
                <a:spcPct val="150000"/>
              </a:lnSpc>
              <a:buFont typeface="Arial" panose="020B0604020202020204" pitchFamily="34" charset="0"/>
              <a:buChar char="•"/>
              <a:defRPr sz="1600" b="0" i="0" baseline="0">
                <a:solidFill>
                  <a:srgbClr val="7D7D7D"/>
                </a:solidFill>
                <a:latin typeface="Verdana" panose="020B0604030504040204" pitchFamily="34" charset="0"/>
                <a:ea typeface="Verdana" panose="020B0604030504040204" pitchFamily="34" charset="0"/>
                <a:cs typeface="Tahoma" panose="020B0604030504040204" pitchFamily="34" charset="0"/>
              </a:defRPr>
            </a:lvl1pPr>
          </a:lstStyle>
          <a:p>
            <a:pPr lvl="0"/>
            <a:r>
              <a:rPr lang="en-US" dirty="0"/>
              <a:t>Bullet Point 01</a:t>
            </a:r>
          </a:p>
          <a:p>
            <a:pPr lvl="0"/>
            <a:r>
              <a:rPr lang="en-US" dirty="0"/>
              <a:t>Bullet Point 02</a:t>
            </a:r>
          </a:p>
          <a:p>
            <a:pPr lvl="0"/>
            <a:r>
              <a:rPr lang="en-US" dirty="0"/>
              <a:t>Bullet Point 03</a:t>
            </a:r>
          </a:p>
          <a:p>
            <a:pPr lvl="0"/>
            <a:r>
              <a:rPr lang="en-US" dirty="0"/>
              <a:t>Bullet Point 04</a:t>
            </a:r>
          </a:p>
        </p:txBody>
      </p:sp>
    </p:spTree>
    <p:extLst>
      <p:ext uri="{BB962C8B-B14F-4D97-AF65-F5344CB8AC3E}">
        <p14:creationId xmlns:p14="http://schemas.microsoft.com/office/powerpoint/2010/main" val="12052386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Footer Placeholder 3">
            <a:extLst>
              <a:ext uri="{FF2B5EF4-FFF2-40B4-BE49-F238E27FC236}">
                <a16:creationId xmlns:a16="http://schemas.microsoft.com/office/drawing/2014/main" id="{D723AC04-2A81-89B1-D996-BA723CA7D8C5}"/>
              </a:ext>
            </a:extLst>
          </p:cNvPr>
          <p:cNvSpPr txBox="1">
            <a:spLocks/>
          </p:cNvSpPr>
          <p:nvPr userDrawn="1"/>
        </p:nvSpPr>
        <p:spPr>
          <a:xfrm>
            <a:off x="6344173" y="6427114"/>
            <a:ext cx="5762610" cy="430886"/>
          </a:xfrm>
          <a:prstGeom prst="rect">
            <a:avLst/>
          </a:prstGeom>
        </p:spPr>
        <p:txBody>
          <a:bodyPr vert="horz" lIns="91440" tIns="45720" rIns="91440" bIns="45720" rtlCol="0" anchor="ctr"/>
          <a:lstStyle>
            <a:defPPr>
              <a:defRPr lang="en-US"/>
            </a:defPPr>
            <a:lvl1pPr marL="0" algn="r" defTabSz="914400" rtl="0" eaLnBrk="1" latinLnBrk="0" hangingPunct="1">
              <a:defRPr sz="1200" kern="1200" cap="all" spc="500" baseline="0">
                <a:solidFill>
                  <a:srgbClr val="034369"/>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00" dirty="0">
                <a:solidFill>
                  <a:schemeClr val="bg1"/>
                </a:solidFill>
                <a:latin typeface="+mj-lt"/>
              </a:rPr>
              <a:t>The MPHO Safety and Traceability Summit</a:t>
            </a:r>
            <a:endParaRPr kumimoji="0" lang="en-US" sz="1000" b="0" i="0" u="none" strike="noStrike" kern="1200" cap="all" spc="500" normalizeH="0" baseline="0" noProof="0" dirty="0">
              <a:ln>
                <a:noFill/>
              </a:ln>
              <a:solidFill>
                <a:schemeClr val="bg1"/>
              </a:solidFill>
              <a:effectLst/>
              <a:uLnTx/>
              <a:uFillTx/>
              <a:latin typeface="+mj-lt"/>
              <a:ea typeface="Tahoma" panose="020B0604030504040204" pitchFamily="34" charset="0"/>
              <a:cs typeface="Tahoma" panose="020B0604030504040204" pitchFamily="34" charset="0"/>
            </a:endParaRPr>
          </a:p>
        </p:txBody>
      </p:sp>
      <p:sp>
        <p:nvSpPr>
          <p:cNvPr id="15" name="Text Placeholder 9">
            <a:extLst>
              <a:ext uri="{FF2B5EF4-FFF2-40B4-BE49-F238E27FC236}">
                <a16:creationId xmlns:a16="http://schemas.microsoft.com/office/drawing/2014/main" id="{26A2E5A8-9591-17D7-478C-DB07BD3FEF62}"/>
              </a:ext>
            </a:extLst>
          </p:cNvPr>
          <p:cNvSpPr>
            <a:spLocks noGrp="1"/>
          </p:cNvSpPr>
          <p:nvPr>
            <p:ph type="body" sz="quarter" idx="11" hasCustomPrompt="1"/>
          </p:nvPr>
        </p:nvSpPr>
        <p:spPr>
          <a:xfrm>
            <a:off x="361200" y="1106426"/>
            <a:ext cx="3359150" cy="430887"/>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lvl1pPr marL="0" indent="0" algn="ctr">
              <a:buNone/>
              <a:defRPr sz="1800" b="1">
                <a:solidFill>
                  <a:srgbClr val="545454"/>
                </a:solidFill>
                <a:latin typeface="Verdana" panose="020B0604030504040204" pitchFamily="34" charset="0"/>
                <a:ea typeface="Verdana" panose="020B0604030504040204" pitchFamily="34" charset="0"/>
                <a:cs typeface="Tahoma" panose="020B0604030504040204" pitchFamily="34" charset="0"/>
              </a:defRPr>
            </a:lvl1pPr>
          </a:lstStyle>
          <a:p>
            <a:pPr lvl="0"/>
            <a:r>
              <a:rPr lang="en-US" dirty="0"/>
              <a:t>Subtitle</a:t>
            </a:r>
          </a:p>
        </p:txBody>
      </p:sp>
      <p:sp>
        <p:nvSpPr>
          <p:cNvPr id="21" name="Text Placeholder 9">
            <a:extLst>
              <a:ext uri="{FF2B5EF4-FFF2-40B4-BE49-F238E27FC236}">
                <a16:creationId xmlns:a16="http://schemas.microsoft.com/office/drawing/2014/main" id="{5111B6B7-1B4B-2ED3-02CF-07241369375B}"/>
              </a:ext>
            </a:extLst>
          </p:cNvPr>
          <p:cNvSpPr>
            <a:spLocks noGrp="1"/>
          </p:cNvSpPr>
          <p:nvPr>
            <p:ph type="body" sz="quarter" idx="14" hasCustomPrompt="1"/>
          </p:nvPr>
        </p:nvSpPr>
        <p:spPr>
          <a:xfrm>
            <a:off x="8453858" y="1105514"/>
            <a:ext cx="3359150" cy="430887"/>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lvl1pPr marL="0" indent="0" algn="ctr">
              <a:buNone/>
              <a:defRPr sz="2400" b="0">
                <a:solidFill>
                  <a:srgbClr val="545454"/>
                </a:solidFill>
                <a:latin typeface="Verdana" panose="020B0604030504040204" pitchFamily="34" charset="0"/>
                <a:ea typeface="Verdana" panose="020B0604030504040204" pitchFamily="34" charset="0"/>
                <a:cs typeface="Tahoma" panose="020B060403050404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Subtitle</a:t>
            </a:r>
          </a:p>
          <a:p>
            <a:pPr lvl="0"/>
            <a:endParaRPr lang="en-US" dirty="0"/>
          </a:p>
        </p:txBody>
      </p:sp>
      <p:sp>
        <p:nvSpPr>
          <p:cNvPr id="22" name="Text Placeholder 9">
            <a:extLst>
              <a:ext uri="{FF2B5EF4-FFF2-40B4-BE49-F238E27FC236}">
                <a16:creationId xmlns:a16="http://schemas.microsoft.com/office/drawing/2014/main" id="{7310D174-E463-C2C1-911C-8ED9C55C3F20}"/>
              </a:ext>
            </a:extLst>
          </p:cNvPr>
          <p:cNvSpPr>
            <a:spLocks noGrp="1"/>
          </p:cNvSpPr>
          <p:nvPr>
            <p:ph type="body" sz="quarter" idx="15" hasCustomPrompt="1"/>
          </p:nvPr>
        </p:nvSpPr>
        <p:spPr>
          <a:xfrm>
            <a:off x="4407529" y="1105513"/>
            <a:ext cx="3359150" cy="430887"/>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lvl1pPr marL="0" indent="0" algn="ctr">
              <a:buNone/>
              <a:defRPr sz="2400" b="0">
                <a:solidFill>
                  <a:schemeClr val="bg1"/>
                </a:solidFill>
                <a:latin typeface="Verdana" panose="020B0604030504040204" pitchFamily="34" charset="0"/>
                <a:ea typeface="Verdana" panose="020B0604030504040204" pitchFamily="34" charset="0"/>
                <a:cs typeface="Tahoma" panose="020B0604030504040204" pitchFamily="34" charset="0"/>
              </a:defRPr>
            </a:lvl1pPr>
          </a:lstStyle>
          <a:p>
            <a:pPr lvl="0"/>
            <a:r>
              <a:rPr lang="en-US" dirty="0"/>
              <a:t>Subtitle</a:t>
            </a:r>
          </a:p>
        </p:txBody>
      </p:sp>
      <p:sp>
        <p:nvSpPr>
          <p:cNvPr id="23" name="Text Placeholder 9">
            <a:extLst>
              <a:ext uri="{FF2B5EF4-FFF2-40B4-BE49-F238E27FC236}">
                <a16:creationId xmlns:a16="http://schemas.microsoft.com/office/drawing/2014/main" id="{317D98C9-030E-6F52-3CFE-4DC66CEA2894}"/>
              </a:ext>
            </a:extLst>
          </p:cNvPr>
          <p:cNvSpPr>
            <a:spLocks noGrp="1"/>
          </p:cNvSpPr>
          <p:nvPr>
            <p:ph type="body" sz="quarter" idx="16" hasCustomPrompt="1"/>
          </p:nvPr>
        </p:nvSpPr>
        <p:spPr>
          <a:xfrm>
            <a:off x="361200" y="1946283"/>
            <a:ext cx="3359150" cy="3714016"/>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lvl1pPr marL="285750" indent="-285750" algn="ctr">
              <a:lnSpc>
                <a:spcPct val="200000"/>
              </a:lnSpc>
              <a:buFont typeface="Arial" panose="020B0604020202020204" pitchFamily="34" charset="0"/>
              <a:buChar char="•"/>
              <a:defRPr sz="1600" b="0">
                <a:solidFill>
                  <a:srgbClr val="7D7D7D"/>
                </a:solidFill>
                <a:latin typeface="Verdana" panose="020B0604030504040204" pitchFamily="34" charset="0"/>
                <a:ea typeface="Verdana" panose="020B0604030504040204" pitchFamily="34" charset="0"/>
                <a:cs typeface="Tahoma" panose="020B0604030504040204" pitchFamily="34" charset="0"/>
              </a:defRPr>
            </a:lvl1pPr>
          </a:lstStyle>
          <a:p>
            <a:pPr lvl="0"/>
            <a:r>
              <a:rPr lang="en-US" dirty="0"/>
              <a:t>Bullet Point 01</a:t>
            </a:r>
          </a:p>
          <a:p>
            <a:pPr lvl="0"/>
            <a:r>
              <a:rPr lang="en-US" dirty="0"/>
              <a:t>Bullet Point 02</a:t>
            </a:r>
          </a:p>
          <a:p>
            <a:pPr lvl="0"/>
            <a:r>
              <a:rPr lang="en-US" dirty="0"/>
              <a:t>Bullet Point 03</a:t>
            </a:r>
          </a:p>
          <a:p>
            <a:pPr lvl="0"/>
            <a:r>
              <a:rPr lang="en-US" dirty="0"/>
              <a:t>Bullet Point 04</a:t>
            </a:r>
          </a:p>
        </p:txBody>
      </p:sp>
      <p:sp>
        <p:nvSpPr>
          <p:cNvPr id="24" name="Text Placeholder 9">
            <a:extLst>
              <a:ext uri="{FF2B5EF4-FFF2-40B4-BE49-F238E27FC236}">
                <a16:creationId xmlns:a16="http://schemas.microsoft.com/office/drawing/2014/main" id="{F12B090A-2464-AA7C-DAB9-80741CEEC712}"/>
              </a:ext>
            </a:extLst>
          </p:cNvPr>
          <p:cNvSpPr>
            <a:spLocks noGrp="1"/>
          </p:cNvSpPr>
          <p:nvPr>
            <p:ph type="body" sz="quarter" idx="17" hasCustomPrompt="1"/>
          </p:nvPr>
        </p:nvSpPr>
        <p:spPr>
          <a:xfrm>
            <a:off x="8471652" y="1968201"/>
            <a:ext cx="3359150" cy="3714016"/>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lvl1pPr marL="285750" indent="-285750" algn="ctr">
              <a:lnSpc>
                <a:spcPct val="200000"/>
              </a:lnSpc>
              <a:buFont typeface="Arial" panose="020B0604020202020204" pitchFamily="34" charset="0"/>
              <a:buChar char="•"/>
              <a:defRPr sz="1600" b="0">
                <a:solidFill>
                  <a:srgbClr val="7D7D7D"/>
                </a:solidFill>
                <a:latin typeface="Verdana" panose="020B0604030504040204" pitchFamily="34" charset="0"/>
                <a:ea typeface="Verdana" panose="020B0604030504040204" pitchFamily="34" charset="0"/>
                <a:cs typeface="Tahoma" panose="020B0604030504040204" pitchFamily="34" charset="0"/>
              </a:defRPr>
            </a:lvl1pPr>
          </a:lstStyle>
          <a:p>
            <a:pPr lvl="0"/>
            <a:r>
              <a:rPr lang="en-US" dirty="0"/>
              <a:t>Bullet Point 01</a:t>
            </a:r>
          </a:p>
          <a:p>
            <a:pPr lvl="0"/>
            <a:r>
              <a:rPr lang="en-US" dirty="0"/>
              <a:t>Bullet Point 02</a:t>
            </a:r>
          </a:p>
          <a:p>
            <a:pPr lvl="0"/>
            <a:r>
              <a:rPr lang="en-US" dirty="0"/>
              <a:t>Bullet Point 03</a:t>
            </a:r>
          </a:p>
          <a:p>
            <a:pPr lvl="0"/>
            <a:r>
              <a:rPr lang="en-US" dirty="0"/>
              <a:t>Bullet Point 04</a:t>
            </a:r>
          </a:p>
        </p:txBody>
      </p:sp>
      <p:sp>
        <p:nvSpPr>
          <p:cNvPr id="25" name="Text Placeholder 9">
            <a:extLst>
              <a:ext uri="{FF2B5EF4-FFF2-40B4-BE49-F238E27FC236}">
                <a16:creationId xmlns:a16="http://schemas.microsoft.com/office/drawing/2014/main" id="{E4F56965-4647-362D-3AE2-6F3EC146C80C}"/>
              </a:ext>
            </a:extLst>
          </p:cNvPr>
          <p:cNvSpPr>
            <a:spLocks noGrp="1"/>
          </p:cNvSpPr>
          <p:nvPr>
            <p:ph type="body" sz="quarter" idx="18" hasCustomPrompt="1"/>
          </p:nvPr>
        </p:nvSpPr>
        <p:spPr>
          <a:xfrm>
            <a:off x="4416426" y="1968201"/>
            <a:ext cx="3359150" cy="3714016"/>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lvl1pPr marL="285750" indent="-285750" algn="ctr">
              <a:lnSpc>
                <a:spcPct val="200000"/>
              </a:lnSpc>
              <a:buFont typeface="Arial" panose="020B0604020202020204" pitchFamily="34" charset="0"/>
              <a:buChar char="•"/>
              <a:defRPr sz="1600" b="0" baseline="0">
                <a:solidFill>
                  <a:schemeClr val="bg1"/>
                </a:solidFill>
                <a:latin typeface="Verdana" panose="020B0604030504040204" pitchFamily="34" charset="0"/>
                <a:ea typeface="Verdana" panose="020B0604030504040204" pitchFamily="34" charset="0"/>
                <a:cs typeface="Tahoma" panose="020B0604030504040204" pitchFamily="34" charset="0"/>
              </a:defRPr>
            </a:lvl1pPr>
          </a:lstStyle>
          <a:p>
            <a:pPr lvl="0"/>
            <a:r>
              <a:rPr lang="en-US" dirty="0"/>
              <a:t>Bullet Point 01</a:t>
            </a:r>
          </a:p>
          <a:p>
            <a:pPr lvl="0"/>
            <a:r>
              <a:rPr lang="en-US" dirty="0"/>
              <a:t>Bullet Point 02</a:t>
            </a:r>
          </a:p>
          <a:p>
            <a:pPr lvl="0"/>
            <a:r>
              <a:rPr lang="en-US" dirty="0"/>
              <a:t>Bullet Point 03</a:t>
            </a:r>
          </a:p>
          <a:p>
            <a:pPr lvl="0"/>
            <a:r>
              <a:rPr lang="en-US" dirty="0"/>
              <a:t>Bullet Point 04</a:t>
            </a:r>
          </a:p>
        </p:txBody>
      </p:sp>
      <p:sp>
        <p:nvSpPr>
          <p:cNvPr id="27" name="Text Placeholder 9">
            <a:extLst>
              <a:ext uri="{FF2B5EF4-FFF2-40B4-BE49-F238E27FC236}">
                <a16:creationId xmlns:a16="http://schemas.microsoft.com/office/drawing/2014/main" id="{DCD40A85-5F42-8DEA-D392-7FCF573372DD}"/>
              </a:ext>
            </a:extLst>
          </p:cNvPr>
          <p:cNvSpPr>
            <a:spLocks noGrp="1"/>
          </p:cNvSpPr>
          <p:nvPr>
            <p:ph type="body" sz="quarter" idx="13" hasCustomPrompt="1"/>
          </p:nvPr>
        </p:nvSpPr>
        <p:spPr>
          <a:xfrm>
            <a:off x="342900" y="35323"/>
            <a:ext cx="10640174" cy="598149"/>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lvl1pPr marL="0" indent="0" algn="l">
              <a:buNone/>
              <a:defRPr sz="3000" spc="200" baseline="0">
                <a:solidFill>
                  <a:srgbClr val="425B76"/>
                </a:solidFill>
                <a:latin typeface="Verdana" panose="020B0604030504040204" pitchFamily="34" charset="0"/>
                <a:ea typeface="Verdana" panose="020B0604030504040204" pitchFamily="34" charset="0"/>
              </a:defRPr>
            </a:lvl1pPr>
          </a:lstStyle>
          <a:p>
            <a:pPr lvl="0"/>
            <a:r>
              <a:rPr lang="en-US" dirty="0"/>
              <a:t>Title</a:t>
            </a:r>
          </a:p>
        </p:txBody>
      </p:sp>
    </p:spTree>
    <p:extLst>
      <p:ext uri="{BB962C8B-B14F-4D97-AF65-F5344CB8AC3E}">
        <p14:creationId xmlns:p14="http://schemas.microsoft.com/office/powerpoint/2010/main" val="4952589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3_Custom Layout">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Footer Placeholder 3">
            <a:extLst>
              <a:ext uri="{FF2B5EF4-FFF2-40B4-BE49-F238E27FC236}">
                <a16:creationId xmlns:a16="http://schemas.microsoft.com/office/drawing/2014/main" id="{D723AC04-2A81-89B1-D996-BA723CA7D8C5}"/>
              </a:ext>
            </a:extLst>
          </p:cNvPr>
          <p:cNvSpPr txBox="1">
            <a:spLocks/>
          </p:cNvSpPr>
          <p:nvPr userDrawn="1"/>
        </p:nvSpPr>
        <p:spPr>
          <a:xfrm>
            <a:off x="6344173" y="6427114"/>
            <a:ext cx="5762610" cy="430886"/>
          </a:xfrm>
          <a:prstGeom prst="rect">
            <a:avLst/>
          </a:prstGeom>
        </p:spPr>
        <p:txBody>
          <a:bodyPr vert="horz" lIns="91440" tIns="45720" rIns="91440" bIns="45720" rtlCol="0" anchor="ctr"/>
          <a:lstStyle>
            <a:defPPr>
              <a:defRPr lang="en-US"/>
            </a:defPPr>
            <a:lvl1pPr marL="0" algn="r" defTabSz="914400" rtl="0" eaLnBrk="1" latinLnBrk="0" hangingPunct="1">
              <a:defRPr sz="1200" kern="1200" cap="all" spc="500" baseline="0">
                <a:solidFill>
                  <a:srgbClr val="034369"/>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00" dirty="0">
                <a:solidFill>
                  <a:schemeClr val="bg1"/>
                </a:solidFill>
                <a:latin typeface="+mj-lt"/>
              </a:rPr>
              <a:t>The MPHO Safety and Traceability Summit</a:t>
            </a:r>
            <a:endParaRPr kumimoji="0" lang="en-US" sz="1000" b="0" i="0" u="none" strike="noStrike" kern="1200" cap="all" spc="500" normalizeH="0" baseline="0" noProof="0" dirty="0">
              <a:ln>
                <a:noFill/>
              </a:ln>
              <a:solidFill>
                <a:schemeClr val="bg1"/>
              </a:solidFill>
              <a:effectLst/>
              <a:uLnTx/>
              <a:uFillTx/>
              <a:latin typeface="+mj-lt"/>
              <a:ea typeface="Tahoma" panose="020B0604030504040204" pitchFamily="34" charset="0"/>
              <a:cs typeface="Tahoma" panose="020B0604030504040204" pitchFamily="34" charset="0"/>
            </a:endParaRPr>
          </a:p>
        </p:txBody>
      </p:sp>
      <p:sp>
        <p:nvSpPr>
          <p:cNvPr id="15" name="Text Placeholder 9">
            <a:extLst>
              <a:ext uri="{FF2B5EF4-FFF2-40B4-BE49-F238E27FC236}">
                <a16:creationId xmlns:a16="http://schemas.microsoft.com/office/drawing/2014/main" id="{26A2E5A8-9591-17D7-478C-DB07BD3FEF62}"/>
              </a:ext>
            </a:extLst>
          </p:cNvPr>
          <p:cNvSpPr>
            <a:spLocks noGrp="1"/>
          </p:cNvSpPr>
          <p:nvPr>
            <p:ph type="body" sz="quarter" idx="11" hasCustomPrompt="1"/>
          </p:nvPr>
        </p:nvSpPr>
        <p:spPr>
          <a:xfrm>
            <a:off x="361200" y="1106426"/>
            <a:ext cx="3359150" cy="430887"/>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lvl1pPr marL="0" indent="0" algn="ctr">
              <a:buNone/>
              <a:defRPr sz="1800" b="1">
                <a:solidFill>
                  <a:srgbClr val="545454"/>
                </a:solidFill>
                <a:latin typeface="Verdana" panose="020B0604030504040204" pitchFamily="34" charset="0"/>
                <a:ea typeface="Verdana" panose="020B0604030504040204" pitchFamily="34" charset="0"/>
                <a:cs typeface="Tahoma" panose="020B0604030504040204" pitchFamily="34" charset="0"/>
              </a:defRPr>
            </a:lvl1pPr>
          </a:lstStyle>
          <a:p>
            <a:pPr lvl="0"/>
            <a:r>
              <a:rPr lang="en-US" dirty="0"/>
              <a:t>Subtitle</a:t>
            </a:r>
          </a:p>
        </p:txBody>
      </p:sp>
      <p:sp>
        <p:nvSpPr>
          <p:cNvPr id="21" name="Text Placeholder 9">
            <a:extLst>
              <a:ext uri="{FF2B5EF4-FFF2-40B4-BE49-F238E27FC236}">
                <a16:creationId xmlns:a16="http://schemas.microsoft.com/office/drawing/2014/main" id="{5111B6B7-1B4B-2ED3-02CF-07241369375B}"/>
              </a:ext>
            </a:extLst>
          </p:cNvPr>
          <p:cNvSpPr>
            <a:spLocks noGrp="1"/>
          </p:cNvSpPr>
          <p:nvPr>
            <p:ph type="body" sz="quarter" idx="14" hasCustomPrompt="1"/>
          </p:nvPr>
        </p:nvSpPr>
        <p:spPr>
          <a:xfrm>
            <a:off x="8453858" y="1105514"/>
            <a:ext cx="3359150" cy="430887"/>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lvl1pPr marL="0" indent="0" algn="ctr">
              <a:buNone/>
              <a:defRPr sz="2400" b="0">
                <a:solidFill>
                  <a:srgbClr val="545454"/>
                </a:solidFill>
                <a:latin typeface="Verdana" panose="020B0604030504040204" pitchFamily="34" charset="0"/>
                <a:ea typeface="Verdana" panose="020B0604030504040204" pitchFamily="34" charset="0"/>
                <a:cs typeface="Tahoma" panose="020B060403050404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Subtitle</a:t>
            </a:r>
          </a:p>
          <a:p>
            <a:pPr lvl="0"/>
            <a:endParaRPr lang="en-US" dirty="0"/>
          </a:p>
        </p:txBody>
      </p:sp>
      <p:sp>
        <p:nvSpPr>
          <p:cNvPr id="22" name="Text Placeholder 9">
            <a:extLst>
              <a:ext uri="{FF2B5EF4-FFF2-40B4-BE49-F238E27FC236}">
                <a16:creationId xmlns:a16="http://schemas.microsoft.com/office/drawing/2014/main" id="{7310D174-E463-C2C1-911C-8ED9C55C3F20}"/>
              </a:ext>
            </a:extLst>
          </p:cNvPr>
          <p:cNvSpPr>
            <a:spLocks noGrp="1"/>
          </p:cNvSpPr>
          <p:nvPr>
            <p:ph type="body" sz="quarter" idx="15" hasCustomPrompt="1"/>
          </p:nvPr>
        </p:nvSpPr>
        <p:spPr>
          <a:xfrm>
            <a:off x="4407529" y="1105513"/>
            <a:ext cx="3359150" cy="430887"/>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lvl1pPr marL="0" indent="0" algn="ctr">
              <a:buNone/>
              <a:defRPr sz="2400" b="0">
                <a:solidFill>
                  <a:schemeClr val="bg1"/>
                </a:solidFill>
                <a:latin typeface="Verdana" panose="020B0604030504040204" pitchFamily="34" charset="0"/>
                <a:ea typeface="Verdana" panose="020B0604030504040204" pitchFamily="34" charset="0"/>
                <a:cs typeface="Tahoma" panose="020B0604030504040204" pitchFamily="34" charset="0"/>
              </a:defRPr>
            </a:lvl1pPr>
          </a:lstStyle>
          <a:p>
            <a:pPr lvl="0"/>
            <a:r>
              <a:rPr lang="en-US" dirty="0"/>
              <a:t>Subtitle</a:t>
            </a:r>
          </a:p>
        </p:txBody>
      </p:sp>
      <p:sp>
        <p:nvSpPr>
          <p:cNvPr id="23" name="Text Placeholder 9">
            <a:extLst>
              <a:ext uri="{FF2B5EF4-FFF2-40B4-BE49-F238E27FC236}">
                <a16:creationId xmlns:a16="http://schemas.microsoft.com/office/drawing/2014/main" id="{317D98C9-030E-6F52-3CFE-4DC66CEA2894}"/>
              </a:ext>
            </a:extLst>
          </p:cNvPr>
          <p:cNvSpPr>
            <a:spLocks noGrp="1"/>
          </p:cNvSpPr>
          <p:nvPr>
            <p:ph type="body" sz="quarter" idx="16" hasCustomPrompt="1"/>
          </p:nvPr>
        </p:nvSpPr>
        <p:spPr>
          <a:xfrm>
            <a:off x="361200" y="1946283"/>
            <a:ext cx="3359150" cy="3714016"/>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lvl1pPr marL="285750" indent="-285750" algn="ctr">
              <a:lnSpc>
                <a:spcPct val="200000"/>
              </a:lnSpc>
              <a:buFont typeface="Arial" panose="020B0604020202020204" pitchFamily="34" charset="0"/>
              <a:buChar char="•"/>
              <a:defRPr sz="1600" b="0">
                <a:solidFill>
                  <a:srgbClr val="7D7D7D"/>
                </a:solidFill>
                <a:latin typeface="Verdana" panose="020B0604030504040204" pitchFamily="34" charset="0"/>
                <a:ea typeface="Verdana" panose="020B0604030504040204" pitchFamily="34" charset="0"/>
                <a:cs typeface="Tahoma" panose="020B0604030504040204" pitchFamily="34" charset="0"/>
              </a:defRPr>
            </a:lvl1pPr>
          </a:lstStyle>
          <a:p>
            <a:pPr lvl="0"/>
            <a:r>
              <a:rPr lang="en-US" dirty="0"/>
              <a:t>Bullet Point 01</a:t>
            </a:r>
          </a:p>
          <a:p>
            <a:pPr lvl="0"/>
            <a:r>
              <a:rPr lang="en-US" dirty="0"/>
              <a:t>Bullet Point 02</a:t>
            </a:r>
          </a:p>
          <a:p>
            <a:pPr lvl="0"/>
            <a:r>
              <a:rPr lang="en-US" dirty="0"/>
              <a:t>Bullet Point 03</a:t>
            </a:r>
          </a:p>
          <a:p>
            <a:pPr lvl="0"/>
            <a:r>
              <a:rPr lang="en-US" dirty="0"/>
              <a:t>Bullet Point 04</a:t>
            </a:r>
          </a:p>
        </p:txBody>
      </p:sp>
      <p:sp>
        <p:nvSpPr>
          <p:cNvPr id="24" name="Text Placeholder 9">
            <a:extLst>
              <a:ext uri="{FF2B5EF4-FFF2-40B4-BE49-F238E27FC236}">
                <a16:creationId xmlns:a16="http://schemas.microsoft.com/office/drawing/2014/main" id="{F12B090A-2464-AA7C-DAB9-80741CEEC712}"/>
              </a:ext>
            </a:extLst>
          </p:cNvPr>
          <p:cNvSpPr>
            <a:spLocks noGrp="1"/>
          </p:cNvSpPr>
          <p:nvPr>
            <p:ph type="body" sz="quarter" idx="17" hasCustomPrompt="1"/>
          </p:nvPr>
        </p:nvSpPr>
        <p:spPr>
          <a:xfrm>
            <a:off x="8471652" y="1968201"/>
            <a:ext cx="3359150" cy="3714016"/>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lvl1pPr marL="285750" indent="-285750" algn="ctr">
              <a:lnSpc>
                <a:spcPct val="200000"/>
              </a:lnSpc>
              <a:buFont typeface="Arial" panose="020B0604020202020204" pitchFamily="34" charset="0"/>
              <a:buChar char="•"/>
              <a:defRPr sz="1600" b="0">
                <a:solidFill>
                  <a:srgbClr val="7D7D7D"/>
                </a:solidFill>
                <a:latin typeface="Verdana" panose="020B0604030504040204" pitchFamily="34" charset="0"/>
                <a:ea typeface="Verdana" panose="020B0604030504040204" pitchFamily="34" charset="0"/>
                <a:cs typeface="Tahoma" panose="020B0604030504040204" pitchFamily="34" charset="0"/>
              </a:defRPr>
            </a:lvl1pPr>
          </a:lstStyle>
          <a:p>
            <a:pPr lvl="0"/>
            <a:r>
              <a:rPr lang="en-US" dirty="0"/>
              <a:t>Bullet Point 01</a:t>
            </a:r>
          </a:p>
          <a:p>
            <a:pPr lvl="0"/>
            <a:r>
              <a:rPr lang="en-US" dirty="0"/>
              <a:t>Bullet Point 02</a:t>
            </a:r>
          </a:p>
          <a:p>
            <a:pPr lvl="0"/>
            <a:r>
              <a:rPr lang="en-US" dirty="0"/>
              <a:t>Bullet Point 03</a:t>
            </a:r>
          </a:p>
          <a:p>
            <a:pPr lvl="0"/>
            <a:r>
              <a:rPr lang="en-US" dirty="0"/>
              <a:t>Bullet Point 04</a:t>
            </a:r>
          </a:p>
        </p:txBody>
      </p:sp>
      <p:sp>
        <p:nvSpPr>
          <p:cNvPr id="25" name="Text Placeholder 9">
            <a:extLst>
              <a:ext uri="{FF2B5EF4-FFF2-40B4-BE49-F238E27FC236}">
                <a16:creationId xmlns:a16="http://schemas.microsoft.com/office/drawing/2014/main" id="{E4F56965-4647-362D-3AE2-6F3EC146C80C}"/>
              </a:ext>
            </a:extLst>
          </p:cNvPr>
          <p:cNvSpPr>
            <a:spLocks noGrp="1"/>
          </p:cNvSpPr>
          <p:nvPr>
            <p:ph type="body" sz="quarter" idx="18" hasCustomPrompt="1"/>
          </p:nvPr>
        </p:nvSpPr>
        <p:spPr>
          <a:xfrm>
            <a:off x="4416426" y="1968201"/>
            <a:ext cx="3359150" cy="3714016"/>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lvl1pPr marL="285750" indent="-285750" algn="ctr">
              <a:lnSpc>
                <a:spcPct val="200000"/>
              </a:lnSpc>
              <a:buFont typeface="Arial" panose="020B0604020202020204" pitchFamily="34" charset="0"/>
              <a:buChar char="•"/>
              <a:defRPr sz="1600" b="0" baseline="0">
                <a:solidFill>
                  <a:schemeClr val="bg1"/>
                </a:solidFill>
                <a:latin typeface="Verdana" panose="020B0604030504040204" pitchFamily="34" charset="0"/>
                <a:ea typeface="Verdana" panose="020B0604030504040204" pitchFamily="34" charset="0"/>
                <a:cs typeface="Tahoma" panose="020B0604030504040204" pitchFamily="34" charset="0"/>
              </a:defRPr>
            </a:lvl1pPr>
          </a:lstStyle>
          <a:p>
            <a:pPr lvl="0"/>
            <a:r>
              <a:rPr lang="en-US" dirty="0"/>
              <a:t>Bullet Point 01</a:t>
            </a:r>
          </a:p>
          <a:p>
            <a:pPr lvl="0"/>
            <a:r>
              <a:rPr lang="en-US" dirty="0"/>
              <a:t>Bullet Point 02</a:t>
            </a:r>
          </a:p>
          <a:p>
            <a:pPr lvl="0"/>
            <a:r>
              <a:rPr lang="en-US" dirty="0"/>
              <a:t>Bullet Point 03</a:t>
            </a:r>
          </a:p>
          <a:p>
            <a:pPr lvl="0"/>
            <a:r>
              <a:rPr lang="en-US" dirty="0"/>
              <a:t>Bullet Point 04</a:t>
            </a:r>
          </a:p>
        </p:txBody>
      </p:sp>
      <p:sp>
        <p:nvSpPr>
          <p:cNvPr id="27" name="Text Placeholder 9">
            <a:extLst>
              <a:ext uri="{FF2B5EF4-FFF2-40B4-BE49-F238E27FC236}">
                <a16:creationId xmlns:a16="http://schemas.microsoft.com/office/drawing/2014/main" id="{DCD40A85-5F42-8DEA-D392-7FCF573372DD}"/>
              </a:ext>
            </a:extLst>
          </p:cNvPr>
          <p:cNvSpPr>
            <a:spLocks noGrp="1"/>
          </p:cNvSpPr>
          <p:nvPr>
            <p:ph type="body" sz="quarter" idx="13" hasCustomPrompt="1"/>
          </p:nvPr>
        </p:nvSpPr>
        <p:spPr>
          <a:xfrm>
            <a:off x="342900" y="35323"/>
            <a:ext cx="10640174" cy="598149"/>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lvl1pPr marL="0" indent="0" algn="l">
              <a:buNone/>
              <a:defRPr sz="3000" spc="200" baseline="0">
                <a:solidFill>
                  <a:srgbClr val="425B76"/>
                </a:solidFill>
                <a:latin typeface="Verdana" panose="020B0604030504040204" pitchFamily="34" charset="0"/>
                <a:ea typeface="Verdana" panose="020B0604030504040204" pitchFamily="34" charset="0"/>
              </a:defRPr>
            </a:lvl1pPr>
          </a:lstStyle>
          <a:p>
            <a:pPr lvl="0"/>
            <a:r>
              <a:rPr lang="en-US" dirty="0"/>
              <a:t>Title</a:t>
            </a:r>
          </a:p>
        </p:txBody>
      </p:sp>
    </p:spTree>
    <p:extLst>
      <p:ext uri="{BB962C8B-B14F-4D97-AF65-F5344CB8AC3E}">
        <p14:creationId xmlns:p14="http://schemas.microsoft.com/office/powerpoint/2010/main" val="31278564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_Custom Layout">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Footer Placeholder 3">
            <a:extLst>
              <a:ext uri="{FF2B5EF4-FFF2-40B4-BE49-F238E27FC236}">
                <a16:creationId xmlns:a16="http://schemas.microsoft.com/office/drawing/2014/main" id="{D723AC04-2A81-89B1-D996-BA723CA7D8C5}"/>
              </a:ext>
            </a:extLst>
          </p:cNvPr>
          <p:cNvSpPr txBox="1">
            <a:spLocks/>
          </p:cNvSpPr>
          <p:nvPr userDrawn="1"/>
        </p:nvSpPr>
        <p:spPr>
          <a:xfrm>
            <a:off x="6344173" y="6427114"/>
            <a:ext cx="5762610" cy="430886"/>
          </a:xfrm>
          <a:prstGeom prst="rect">
            <a:avLst/>
          </a:prstGeom>
        </p:spPr>
        <p:txBody>
          <a:bodyPr vert="horz" lIns="91440" tIns="45720" rIns="91440" bIns="45720" rtlCol="0" anchor="ctr"/>
          <a:lstStyle>
            <a:defPPr>
              <a:defRPr lang="en-US"/>
            </a:defPPr>
            <a:lvl1pPr marL="0" algn="r" defTabSz="914400" rtl="0" eaLnBrk="1" latinLnBrk="0" hangingPunct="1">
              <a:defRPr sz="1200" kern="1200" cap="all" spc="500" baseline="0">
                <a:solidFill>
                  <a:srgbClr val="034369"/>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00" dirty="0">
                <a:solidFill>
                  <a:schemeClr val="bg1"/>
                </a:solidFill>
                <a:latin typeface="+mj-lt"/>
              </a:rPr>
              <a:t>The MPHO Safety and Traceability Summit</a:t>
            </a:r>
            <a:endParaRPr kumimoji="0" lang="en-US" sz="1000" b="0" i="0" u="none" strike="noStrike" kern="1200" cap="all" spc="500" normalizeH="0" baseline="0" noProof="0" dirty="0">
              <a:ln>
                <a:noFill/>
              </a:ln>
              <a:solidFill>
                <a:schemeClr val="bg1"/>
              </a:solidFill>
              <a:effectLst/>
              <a:uLnTx/>
              <a:uFillTx/>
              <a:latin typeface="+mj-lt"/>
              <a:ea typeface="Tahoma" panose="020B0604030504040204" pitchFamily="34" charset="0"/>
              <a:cs typeface="Tahoma" panose="020B0604030504040204" pitchFamily="34" charset="0"/>
            </a:endParaRPr>
          </a:p>
        </p:txBody>
      </p:sp>
      <p:sp>
        <p:nvSpPr>
          <p:cNvPr id="15" name="Text Placeholder 9">
            <a:extLst>
              <a:ext uri="{FF2B5EF4-FFF2-40B4-BE49-F238E27FC236}">
                <a16:creationId xmlns:a16="http://schemas.microsoft.com/office/drawing/2014/main" id="{26A2E5A8-9591-17D7-478C-DB07BD3FEF62}"/>
              </a:ext>
            </a:extLst>
          </p:cNvPr>
          <p:cNvSpPr>
            <a:spLocks noGrp="1"/>
          </p:cNvSpPr>
          <p:nvPr>
            <p:ph type="body" sz="quarter" idx="11" hasCustomPrompt="1"/>
          </p:nvPr>
        </p:nvSpPr>
        <p:spPr>
          <a:xfrm>
            <a:off x="361200" y="1106426"/>
            <a:ext cx="3743562" cy="430887"/>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lvl1pPr marL="0" indent="0" algn="ctr">
              <a:buNone/>
              <a:defRPr sz="1800" b="1">
                <a:solidFill>
                  <a:srgbClr val="545454"/>
                </a:solidFill>
                <a:latin typeface="Verdana" panose="020B0604030504040204" pitchFamily="34" charset="0"/>
                <a:ea typeface="Verdana" panose="020B0604030504040204" pitchFamily="34" charset="0"/>
                <a:cs typeface="Tahoma" panose="020B0604030504040204" pitchFamily="34" charset="0"/>
              </a:defRPr>
            </a:lvl1pPr>
          </a:lstStyle>
          <a:p>
            <a:pPr lvl="0"/>
            <a:r>
              <a:rPr lang="en-US" dirty="0"/>
              <a:t>Subtitle</a:t>
            </a:r>
          </a:p>
        </p:txBody>
      </p:sp>
      <p:sp>
        <p:nvSpPr>
          <p:cNvPr id="21" name="Text Placeholder 9">
            <a:extLst>
              <a:ext uri="{FF2B5EF4-FFF2-40B4-BE49-F238E27FC236}">
                <a16:creationId xmlns:a16="http://schemas.microsoft.com/office/drawing/2014/main" id="{5111B6B7-1B4B-2ED3-02CF-07241369375B}"/>
              </a:ext>
            </a:extLst>
          </p:cNvPr>
          <p:cNvSpPr>
            <a:spLocks noGrp="1"/>
          </p:cNvSpPr>
          <p:nvPr>
            <p:ph type="body" sz="quarter" idx="14" hasCustomPrompt="1"/>
          </p:nvPr>
        </p:nvSpPr>
        <p:spPr>
          <a:xfrm>
            <a:off x="8097397" y="1105514"/>
            <a:ext cx="3715611" cy="430887"/>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lvl1pPr marL="0" indent="0" algn="ctr">
              <a:buNone/>
              <a:defRPr sz="1800" b="1">
                <a:solidFill>
                  <a:srgbClr val="425B76"/>
                </a:solidFill>
                <a:latin typeface="Verdana" panose="020B0604030504040204" pitchFamily="34" charset="0"/>
                <a:ea typeface="Verdana" panose="020B0604030504040204" pitchFamily="34" charset="0"/>
                <a:cs typeface="Tahoma" panose="020B0604030504040204" pitchFamily="34" charset="0"/>
              </a:defRPr>
            </a:lvl1pPr>
          </a:lstStyle>
          <a:p>
            <a:pPr lvl="0"/>
            <a:r>
              <a:rPr lang="en-US" dirty="0"/>
              <a:t>Subtitle</a:t>
            </a:r>
          </a:p>
        </p:txBody>
      </p:sp>
      <p:sp>
        <p:nvSpPr>
          <p:cNvPr id="22" name="Text Placeholder 9">
            <a:extLst>
              <a:ext uri="{FF2B5EF4-FFF2-40B4-BE49-F238E27FC236}">
                <a16:creationId xmlns:a16="http://schemas.microsoft.com/office/drawing/2014/main" id="{7310D174-E463-C2C1-911C-8ED9C55C3F20}"/>
              </a:ext>
            </a:extLst>
          </p:cNvPr>
          <p:cNvSpPr>
            <a:spLocks noGrp="1"/>
          </p:cNvSpPr>
          <p:nvPr>
            <p:ph type="body" sz="quarter" idx="15" hasCustomPrompt="1"/>
          </p:nvPr>
        </p:nvSpPr>
        <p:spPr>
          <a:xfrm>
            <a:off x="4185920" y="1105513"/>
            <a:ext cx="3830319" cy="430887"/>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lvl1pPr marL="0" indent="0" algn="ctr">
              <a:buNone/>
              <a:defRPr sz="1800" b="1">
                <a:solidFill>
                  <a:srgbClr val="425B76"/>
                </a:solidFill>
                <a:latin typeface="Verdana" panose="020B0604030504040204" pitchFamily="34" charset="0"/>
                <a:ea typeface="Verdana" panose="020B0604030504040204" pitchFamily="34" charset="0"/>
                <a:cs typeface="Tahoma" panose="020B060403050404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Subtitle</a:t>
            </a:r>
          </a:p>
        </p:txBody>
      </p:sp>
      <p:sp>
        <p:nvSpPr>
          <p:cNvPr id="23" name="Text Placeholder 9">
            <a:extLst>
              <a:ext uri="{FF2B5EF4-FFF2-40B4-BE49-F238E27FC236}">
                <a16:creationId xmlns:a16="http://schemas.microsoft.com/office/drawing/2014/main" id="{317D98C9-030E-6F52-3CFE-4DC66CEA2894}"/>
              </a:ext>
            </a:extLst>
          </p:cNvPr>
          <p:cNvSpPr>
            <a:spLocks noGrp="1"/>
          </p:cNvSpPr>
          <p:nvPr>
            <p:ph type="body" sz="quarter" idx="16" hasCustomPrompt="1"/>
          </p:nvPr>
        </p:nvSpPr>
        <p:spPr>
          <a:xfrm>
            <a:off x="361200" y="1946283"/>
            <a:ext cx="3743562" cy="4037956"/>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lvl1pPr marL="285750" indent="-285750" algn="ctr">
              <a:lnSpc>
                <a:spcPct val="200000"/>
              </a:lnSpc>
              <a:buFont typeface="Arial" panose="020B0604020202020204" pitchFamily="34" charset="0"/>
              <a:buChar char="•"/>
              <a:defRPr sz="1600" b="0">
                <a:solidFill>
                  <a:srgbClr val="7D7D7D"/>
                </a:solidFill>
                <a:latin typeface="Verdana" panose="020B0604030504040204" pitchFamily="34" charset="0"/>
                <a:ea typeface="Verdana" panose="020B0604030504040204" pitchFamily="34" charset="0"/>
                <a:cs typeface="Tahoma" panose="020B0604030504040204" pitchFamily="34" charset="0"/>
              </a:defRPr>
            </a:lvl1pPr>
          </a:lstStyle>
          <a:p>
            <a:pPr lvl="0"/>
            <a:r>
              <a:rPr lang="en-US" dirty="0"/>
              <a:t>Bullet Point 01</a:t>
            </a:r>
          </a:p>
          <a:p>
            <a:pPr lvl="0"/>
            <a:r>
              <a:rPr lang="en-US" dirty="0"/>
              <a:t>Bullet Point 02</a:t>
            </a:r>
          </a:p>
          <a:p>
            <a:pPr lvl="0"/>
            <a:r>
              <a:rPr lang="en-US" dirty="0"/>
              <a:t>Bullet Point 03</a:t>
            </a:r>
          </a:p>
          <a:p>
            <a:pPr lvl="0"/>
            <a:r>
              <a:rPr lang="en-US" dirty="0"/>
              <a:t>Bullet Point 04</a:t>
            </a:r>
          </a:p>
        </p:txBody>
      </p:sp>
      <p:sp>
        <p:nvSpPr>
          <p:cNvPr id="24" name="Text Placeholder 9">
            <a:extLst>
              <a:ext uri="{FF2B5EF4-FFF2-40B4-BE49-F238E27FC236}">
                <a16:creationId xmlns:a16="http://schemas.microsoft.com/office/drawing/2014/main" id="{F12B090A-2464-AA7C-DAB9-80741CEEC712}"/>
              </a:ext>
            </a:extLst>
          </p:cNvPr>
          <p:cNvSpPr>
            <a:spLocks noGrp="1"/>
          </p:cNvSpPr>
          <p:nvPr>
            <p:ph type="body" sz="quarter" idx="17" hasCustomPrompt="1"/>
          </p:nvPr>
        </p:nvSpPr>
        <p:spPr>
          <a:xfrm>
            <a:off x="8115191" y="1968200"/>
            <a:ext cx="3715611" cy="4016039"/>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lvl1pPr marL="285750" indent="-285750" algn="ctr">
              <a:lnSpc>
                <a:spcPct val="200000"/>
              </a:lnSpc>
              <a:buFont typeface="Arial" panose="020B0604020202020204" pitchFamily="34" charset="0"/>
              <a:buChar char="•"/>
              <a:defRPr sz="1600" b="0">
                <a:solidFill>
                  <a:srgbClr val="7D7D7D"/>
                </a:solidFill>
                <a:latin typeface="Verdana" panose="020B0604030504040204" pitchFamily="34" charset="0"/>
                <a:ea typeface="Verdana" panose="020B0604030504040204" pitchFamily="34" charset="0"/>
                <a:cs typeface="Tahoma" panose="020B0604030504040204" pitchFamily="34" charset="0"/>
              </a:defRPr>
            </a:lvl1pPr>
          </a:lstStyle>
          <a:p>
            <a:pPr lvl="0"/>
            <a:r>
              <a:rPr lang="en-US" dirty="0"/>
              <a:t>Bullet Point 01</a:t>
            </a:r>
          </a:p>
          <a:p>
            <a:pPr lvl="0"/>
            <a:r>
              <a:rPr lang="en-US" dirty="0"/>
              <a:t>Bullet Point 02</a:t>
            </a:r>
          </a:p>
          <a:p>
            <a:pPr lvl="0"/>
            <a:r>
              <a:rPr lang="en-US" dirty="0"/>
              <a:t>Bullet Point 03</a:t>
            </a:r>
          </a:p>
          <a:p>
            <a:pPr lvl="0"/>
            <a:r>
              <a:rPr lang="en-US" dirty="0"/>
              <a:t>Bullet Point 04</a:t>
            </a:r>
          </a:p>
        </p:txBody>
      </p:sp>
      <p:sp>
        <p:nvSpPr>
          <p:cNvPr id="25" name="Text Placeholder 9">
            <a:extLst>
              <a:ext uri="{FF2B5EF4-FFF2-40B4-BE49-F238E27FC236}">
                <a16:creationId xmlns:a16="http://schemas.microsoft.com/office/drawing/2014/main" id="{E4F56965-4647-362D-3AE2-6F3EC146C80C}"/>
              </a:ext>
            </a:extLst>
          </p:cNvPr>
          <p:cNvSpPr>
            <a:spLocks noGrp="1"/>
          </p:cNvSpPr>
          <p:nvPr>
            <p:ph type="body" sz="quarter" idx="18" hasCustomPrompt="1"/>
          </p:nvPr>
        </p:nvSpPr>
        <p:spPr>
          <a:xfrm>
            <a:off x="4185919" y="1968201"/>
            <a:ext cx="3830319" cy="4016038"/>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lvl1pPr marL="285750" indent="-285750" algn="ctr">
              <a:lnSpc>
                <a:spcPct val="200000"/>
              </a:lnSpc>
              <a:buFont typeface="Arial" panose="020B0604020202020204" pitchFamily="34" charset="0"/>
              <a:buChar char="•"/>
              <a:defRPr sz="1600" b="0" baseline="0">
                <a:solidFill>
                  <a:srgbClr val="7D7D7D"/>
                </a:solidFill>
                <a:latin typeface="Verdana" panose="020B0604030504040204" pitchFamily="34" charset="0"/>
                <a:ea typeface="Verdana" panose="020B0604030504040204" pitchFamily="34" charset="0"/>
                <a:cs typeface="Tahoma" panose="020B0604030504040204" pitchFamily="34" charset="0"/>
              </a:defRPr>
            </a:lvl1pPr>
          </a:lstStyle>
          <a:p>
            <a:pPr lvl="0"/>
            <a:r>
              <a:rPr lang="en-US" dirty="0"/>
              <a:t>Bullet Point 01</a:t>
            </a:r>
          </a:p>
          <a:p>
            <a:pPr lvl="0"/>
            <a:r>
              <a:rPr lang="en-US" dirty="0"/>
              <a:t>Bullet Point 02</a:t>
            </a:r>
          </a:p>
          <a:p>
            <a:pPr lvl="0"/>
            <a:r>
              <a:rPr lang="en-US" dirty="0"/>
              <a:t>Bullet Point 03</a:t>
            </a:r>
          </a:p>
          <a:p>
            <a:pPr lvl="0"/>
            <a:r>
              <a:rPr lang="en-US" dirty="0"/>
              <a:t>Bullet Point 04</a:t>
            </a:r>
          </a:p>
        </p:txBody>
      </p:sp>
      <p:sp>
        <p:nvSpPr>
          <p:cNvPr id="27" name="Text Placeholder 9">
            <a:extLst>
              <a:ext uri="{FF2B5EF4-FFF2-40B4-BE49-F238E27FC236}">
                <a16:creationId xmlns:a16="http://schemas.microsoft.com/office/drawing/2014/main" id="{DCD40A85-5F42-8DEA-D392-7FCF573372DD}"/>
              </a:ext>
            </a:extLst>
          </p:cNvPr>
          <p:cNvSpPr>
            <a:spLocks noGrp="1"/>
          </p:cNvSpPr>
          <p:nvPr>
            <p:ph type="body" sz="quarter" idx="13" hasCustomPrompt="1"/>
          </p:nvPr>
        </p:nvSpPr>
        <p:spPr>
          <a:xfrm>
            <a:off x="342900" y="35323"/>
            <a:ext cx="10640174" cy="598149"/>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lvl1pPr marL="0" indent="0" algn="l">
              <a:buNone/>
              <a:defRPr sz="3000" spc="200" baseline="0">
                <a:solidFill>
                  <a:srgbClr val="425B76"/>
                </a:solidFill>
                <a:latin typeface="Verdana" panose="020B0604030504040204" pitchFamily="34" charset="0"/>
                <a:ea typeface="Verdana" panose="020B0604030504040204" pitchFamily="34" charset="0"/>
              </a:defRPr>
            </a:lvl1pPr>
          </a:lstStyle>
          <a:p>
            <a:pPr lvl="0"/>
            <a:r>
              <a:rPr lang="en-US" dirty="0"/>
              <a:t>Title</a:t>
            </a:r>
          </a:p>
        </p:txBody>
      </p:sp>
    </p:spTree>
    <p:extLst>
      <p:ext uri="{BB962C8B-B14F-4D97-AF65-F5344CB8AC3E}">
        <p14:creationId xmlns:p14="http://schemas.microsoft.com/office/powerpoint/2010/main" val="5488084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Custom Layout">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Footer Placeholder 3">
            <a:extLst>
              <a:ext uri="{FF2B5EF4-FFF2-40B4-BE49-F238E27FC236}">
                <a16:creationId xmlns:a16="http://schemas.microsoft.com/office/drawing/2014/main" id="{D723AC04-2A81-89B1-D996-BA723CA7D8C5}"/>
              </a:ext>
            </a:extLst>
          </p:cNvPr>
          <p:cNvSpPr txBox="1">
            <a:spLocks/>
          </p:cNvSpPr>
          <p:nvPr userDrawn="1"/>
        </p:nvSpPr>
        <p:spPr>
          <a:xfrm>
            <a:off x="6344173" y="6427114"/>
            <a:ext cx="5762610" cy="430886"/>
          </a:xfrm>
          <a:prstGeom prst="rect">
            <a:avLst/>
          </a:prstGeom>
        </p:spPr>
        <p:txBody>
          <a:bodyPr vert="horz" lIns="91440" tIns="45720" rIns="91440" bIns="45720" rtlCol="0" anchor="ctr"/>
          <a:lstStyle>
            <a:defPPr>
              <a:defRPr lang="en-US"/>
            </a:defPPr>
            <a:lvl1pPr marL="0" algn="r" defTabSz="914400" rtl="0" eaLnBrk="1" latinLnBrk="0" hangingPunct="1">
              <a:defRPr sz="1200" kern="1200" cap="all" spc="500" baseline="0">
                <a:solidFill>
                  <a:srgbClr val="034369"/>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00" dirty="0">
                <a:solidFill>
                  <a:schemeClr val="bg1"/>
                </a:solidFill>
                <a:latin typeface="+mj-lt"/>
              </a:rPr>
              <a:t>The MPHO Safety and Traceability Summit</a:t>
            </a:r>
            <a:endParaRPr kumimoji="0" lang="en-US" sz="1000" b="0" i="0" u="none" strike="noStrike" kern="1200" cap="all" spc="500" normalizeH="0" baseline="0" noProof="0" dirty="0">
              <a:ln>
                <a:noFill/>
              </a:ln>
              <a:solidFill>
                <a:schemeClr val="bg1"/>
              </a:solidFill>
              <a:effectLst/>
              <a:uLnTx/>
              <a:uFillTx/>
              <a:latin typeface="+mj-lt"/>
              <a:ea typeface="Tahoma" panose="020B0604030504040204" pitchFamily="34" charset="0"/>
              <a:cs typeface="Tahoma" panose="020B0604030504040204" pitchFamily="34" charset="0"/>
            </a:endParaRPr>
          </a:p>
        </p:txBody>
      </p:sp>
      <p:sp>
        <p:nvSpPr>
          <p:cNvPr id="23" name="Text Placeholder 9">
            <a:extLst>
              <a:ext uri="{FF2B5EF4-FFF2-40B4-BE49-F238E27FC236}">
                <a16:creationId xmlns:a16="http://schemas.microsoft.com/office/drawing/2014/main" id="{317D98C9-030E-6F52-3CFE-4DC66CEA2894}"/>
              </a:ext>
            </a:extLst>
          </p:cNvPr>
          <p:cNvSpPr>
            <a:spLocks noGrp="1"/>
          </p:cNvSpPr>
          <p:nvPr>
            <p:ph type="body" sz="quarter" idx="16" hasCustomPrompt="1"/>
          </p:nvPr>
        </p:nvSpPr>
        <p:spPr>
          <a:xfrm>
            <a:off x="361200" y="1076346"/>
            <a:ext cx="3743562" cy="4907893"/>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lvl1pPr marL="285750" indent="-285750" algn="ctr">
              <a:lnSpc>
                <a:spcPct val="200000"/>
              </a:lnSpc>
              <a:buFont typeface="Arial" panose="020B0604020202020204" pitchFamily="34" charset="0"/>
              <a:buChar char="•"/>
              <a:defRPr sz="1600" b="0">
                <a:solidFill>
                  <a:srgbClr val="7D7D7D"/>
                </a:solidFill>
                <a:latin typeface="Verdana" panose="020B0604030504040204" pitchFamily="34" charset="0"/>
                <a:ea typeface="Verdana" panose="020B0604030504040204" pitchFamily="34" charset="0"/>
                <a:cs typeface="Tahoma" panose="020B0604030504040204" pitchFamily="34" charset="0"/>
              </a:defRPr>
            </a:lvl1pPr>
          </a:lstStyle>
          <a:p>
            <a:pPr lvl="0"/>
            <a:r>
              <a:rPr lang="en-US" dirty="0"/>
              <a:t>Bullet Point 01</a:t>
            </a:r>
          </a:p>
          <a:p>
            <a:pPr lvl="0"/>
            <a:r>
              <a:rPr lang="en-US" dirty="0"/>
              <a:t>Bullet Point 02</a:t>
            </a:r>
          </a:p>
          <a:p>
            <a:pPr lvl="0"/>
            <a:r>
              <a:rPr lang="en-US" dirty="0"/>
              <a:t>Bullet Point 03</a:t>
            </a:r>
          </a:p>
          <a:p>
            <a:pPr lvl="0"/>
            <a:r>
              <a:rPr lang="en-US" dirty="0"/>
              <a:t>Bullet Point 04</a:t>
            </a:r>
          </a:p>
        </p:txBody>
      </p:sp>
      <p:sp>
        <p:nvSpPr>
          <p:cNvPr id="24" name="Text Placeholder 9">
            <a:extLst>
              <a:ext uri="{FF2B5EF4-FFF2-40B4-BE49-F238E27FC236}">
                <a16:creationId xmlns:a16="http://schemas.microsoft.com/office/drawing/2014/main" id="{F12B090A-2464-AA7C-DAB9-80741CEEC712}"/>
              </a:ext>
            </a:extLst>
          </p:cNvPr>
          <p:cNvSpPr>
            <a:spLocks noGrp="1"/>
          </p:cNvSpPr>
          <p:nvPr>
            <p:ph type="body" sz="quarter" idx="17" hasCustomPrompt="1"/>
          </p:nvPr>
        </p:nvSpPr>
        <p:spPr>
          <a:xfrm>
            <a:off x="8115191" y="1076348"/>
            <a:ext cx="3715611" cy="4907892"/>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lvl1pPr marL="285750" indent="-285750" algn="ctr">
              <a:lnSpc>
                <a:spcPct val="200000"/>
              </a:lnSpc>
              <a:buFont typeface="Arial" panose="020B0604020202020204" pitchFamily="34" charset="0"/>
              <a:buChar char="•"/>
              <a:defRPr sz="1600" b="0">
                <a:solidFill>
                  <a:srgbClr val="7D7D7D"/>
                </a:solidFill>
                <a:latin typeface="Verdana" panose="020B0604030504040204" pitchFamily="34" charset="0"/>
                <a:ea typeface="Verdana" panose="020B0604030504040204" pitchFamily="34" charset="0"/>
                <a:cs typeface="Tahoma" panose="020B0604030504040204" pitchFamily="34" charset="0"/>
              </a:defRPr>
            </a:lvl1pPr>
          </a:lstStyle>
          <a:p>
            <a:pPr lvl="0"/>
            <a:r>
              <a:rPr lang="en-US" dirty="0"/>
              <a:t>Bullet Point 01</a:t>
            </a:r>
          </a:p>
          <a:p>
            <a:pPr lvl="0"/>
            <a:r>
              <a:rPr lang="en-US" dirty="0"/>
              <a:t>Bullet Point 02</a:t>
            </a:r>
          </a:p>
          <a:p>
            <a:pPr lvl="0"/>
            <a:r>
              <a:rPr lang="en-US" dirty="0"/>
              <a:t>Bullet Point 03</a:t>
            </a:r>
          </a:p>
          <a:p>
            <a:pPr lvl="0"/>
            <a:r>
              <a:rPr lang="en-US" dirty="0"/>
              <a:t>Bullet Point 04</a:t>
            </a:r>
          </a:p>
        </p:txBody>
      </p:sp>
      <p:sp>
        <p:nvSpPr>
          <p:cNvPr id="25" name="Text Placeholder 9">
            <a:extLst>
              <a:ext uri="{FF2B5EF4-FFF2-40B4-BE49-F238E27FC236}">
                <a16:creationId xmlns:a16="http://schemas.microsoft.com/office/drawing/2014/main" id="{E4F56965-4647-362D-3AE2-6F3EC146C80C}"/>
              </a:ext>
            </a:extLst>
          </p:cNvPr>
          <p:cNvSpPr>
            <a:spLocks noGrp="1"/>
          </p:cNvSpPr>
          <p:nvPr>
            <p:ph type="body" sz="quarter" idx="18" hasCustomPrompt="1"/>
          </p:nvPr>
        </p:nvSpPr>
        <p:spPr>
          <a:xfrm>
            <a:off x="4185919" y="1076346"/>
            <a:ext cx="3830319" cy="4907893"/>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lvl1pPr marL="285750" indent="-285750" algn="ctr">
              <a:lnSpc>
                <a:spcPct val="200000"/>
              </a:lnSpc>
              <a:buFont typeface="Arial" panose="020B0604020202020204" pitchFamily="34" charset="0"/>
              <a:buChar char="•"/>
              <a:defRPr sz="1600" b="0" baseline="0">
                <a:solidFill>
                  <a:srgbClr val="7D7D7D"/>
                </a:solidFill>
                <a:latin typeface="Verdana" panose="020B0604030504040204" pitchFamily="34" charset="0"/>
                <a:ea typeface="Verdana" panose="020B0604030504040204" pitchFamily="34" charset="0"/>
                <a:cs typeface="Tahoma" panose="020B0604030504040204" pitchFamily="34" charset="0"/>
              </a:defRPr>
            </a:lvl1pPr>
          </a:lstStyle>
          <a:p>
            <a:pPr lvl="0"/>
            <a:r>
              <a:rPr lang="en-US" dirty="0"/>
              <a:t>Bullet Point 01</a:t>
            </a:r>
          </a:p>
          <a:p>
            <a:pPr lvl="0"/>
            <a:r>
              <a:rPr lang="en-US" dirty="0"/>
              <a:t>Bullet Point 02</a:t>
            </a:r>
          </a:p>
          <a:p>
            <a:pPr lvl="0"/>
            <a:r>
              <a:rPr lang="en-US" dirty="0"/>
              <a:t>Bullet Point 03</a:t>
            </a:r>
          </a:p>
          <a:p>
            <a:pPr lvl="0"/>
            <a:r>
              <a:rPr lang="en-US" dirty="0"/>
              <a:t>Bullet Point 04</a:t>
            </a:r>
          </a:p>
        </p:txBody>
      </p:sp>
      <p:sp>
        <p:nvSpPr>
          <p:cNvPr id="27" name="Text Placeholder 9">
            <a:extLst>
              <a:ext uri="{FF2B5EF4-FFF2-40B4-BE49-F238E27FC236}">
                <a16:creationId xmlns:a16="http://schemas.microsoft.com/office/drawing/2014/main" id="{DCD40A85-5F42-8DEA-D392-7FCF573372DD}"/>
              </a:ext>
            </a:extLst>
          </p:cNvPr>
          <p:cNvSpPr>
            <a:spLocks noGrp="1"/>
          </p:cNvSpPr>
          <p:nvPr>
            <p:ph type="body" sz="quarter" idx="13" hasCustomPrompt="1"/>
          </p:nvPr>
        </p:nvSpPr>
        <p:spPr>
          <a:xfrm>
            <a:off x="342900" y="35323"/>
            <a:ext cx="10640174" cy="598149"/>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lvl1pPr marL="0" indent="0" algn="l">
              <a:buNone/>
              <a:defRPr sz="3000" spc="200" baseline="0">
                <a:solidFill>
                  <a:srgbClr val="425B76"/>
                </a:solidFill>
                <a:latin typeface="Verdana" panose="020B0604030504040204" pitchFamily="34" charset="0"/>
                <a:ea typeface="Verdana" panose="020B0604030504040204" pitchFamily="34" charset="0"/>
              </a:defRPr>
            </a:lvl1pPr>
          </a:lstStyle>
          <a:p>
            <a:pPr lvl="0"/>
            <a:r>
              <a:rPr lang="en-US" dirty="0"/>
              <a:t>Title</a:t>
            </a:r>
          </a:p>
        </p:txBody>
      </p:sp>
    </p:spTree>
    <p:extLst>
      <p:ext uri="{BB962C8B-B14F-4D97-AF65-F5344CB8AC3E}">
        <p14:creationId xmlns:p14="http://schemas.microsoft.com/office/powerpoint/2010/main" val="1106551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el und Inhalt">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9AA99624-F5F5-44D8-908C-620185D1FB48}"/>
              </a:ext>
            </a:extLst>
          </p:cNvPr>
          <p:cNvSpPr>
            <a:spLocks noGrp="1"/>
          </p:cNvSpPr>
          <p:nvPr>
            <p:ph type="dt" sz="half" idx="10"/>
          </p:nvPr>
        </p:nvSpPr>
        <p:spPr/>
        <p:txBody>
          <a:bodyPr/>
          <a:lstStyle/>
          <a:p>
            <a:fld id="{FDDF30D6-FD98-4DD3-83FA-87FBCD428975}" type="datetimeFigureOut">
              <a:rPr lang="de-DE" smtClean="0"/>
              <a:t>13.11.24</a:t>
            </a:fld>
            <a:endParaRPr lang="de-DE"/>
          </a:p>
        </p:txBody>
      </p:sp>
      <p:sp>
        <p:nvSpPr>
          <p:cNvPr id="5" name="Fußzeilenplatzhalter 4">
            <a:extLst>
              <a:ext uri="{FF2B5EF4-FFF2-40B4-BE49-F238E27FC236}">
                <a16:creationId xmlns:a16="http://schemas.microsoft.com/office/drawing/2014/main" id="{1DD60BF4-769F-464C-92A3-E944BF5B0260}"/>
              </a:ext>
            </a:extLst>
          </p:cNvPr>
          <p:cNvSpPr>
            <a:spLocks noGrp="1"/>
          </p:cNvSpPr>
          <p:nvPr>
            <p:ph type="ftr" sz="quarter" idx="11"/>
          </p:nvPr>
        </p:nvSpPr>
        <p:spPr/>
        <p:txBody>
          <a:bodyPr/>
          <a:lstStyle/>
          <a:p>
            <a:endParaRPr lang="de-DE"/>
          </a:p>
        </p:txBody>
      </p:sp>
      <p:pic>
        <p:nvPicPr>
          <p:cNvPr id="12" name="Grafik 11">
            <a:extLst>
              <a:ext uri="{FF2B5EF4-FFF2-40B4-BE49-F238E27FC236}">
                <a16:creationId xmlns:a16="http://schemas.microsoft.com/office/drawing/2014/main" id="{CC70C23F-486F-4CE9-956C-19498D503062}"/>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5955632" y="5987871"/>
            <a:ext cx="6260432" cy="1030833"/>
          </a:xfrm>
          <a:prstGeom prst="rect">
            <a:avLst/>
          </a:prstGeom>
        </p:spPr>
      </p:pic>
      <p:sp>
        <p:nvSpPr>
          <p:cNvPr id="8" name="Rechteck 7">
            <a:extLst>
              <a:ext uri="{FF2B5EF4-FFF2-40B4-BE49-F238E27FC236}">
                <a16:creationId xmlns:a16="http://schemas.microsoft.com/office/drawing/2014/main" id="{BA17570C-349B-1C45-9267-477B0DF1576F}"/>
              </a:ext>
            </a:extLst>
          </p:cNvPr>
          <p:cNvSpPr/>
          <p:nvPr userDrawn="1"/>
        </p:nvSpPr>
        <p:spPr>
          <a:xfrm>
            <a:off x="0" y="6215478"/>
            <a:ext cx="6096000" cy="642521"/>
          </a:xfrm>
          <a:prstGeom prst="rect">
            <a:avLst/>
          </a:prstGeom>
          <a:solidFill>
            <a:srgbClr val="2838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feld 12">
            <a:extLst>
              <a:ext uri="{FF2B5EF4-FFF2-40B4-BE49-F238E27FC236}">
                <a16:creationId xmlns:a16="http://schemas.microsoft.com/office/drawing/2014/main" id="{888BA58D-83D0-4E0E-ADC1-6D3090B1C5EF}"/>
              </a:ext>
            </a:extLst>
          </p:cNvPr>
          <p:cNvSpPr txBox="1"/>
          <p:nvPr userDrawn="1"/>
        </p:nvSpPr>
        <p:spPr>
          <a:xfrm>
            <a:off x="4648087" y="6308079"/>
            <a:ext cx="2895825" cy="461665"/>
          </a:xfrm>
          <a:prstGeom prst="rect">
            <a:avLst/>
          </a:prstGeom>
          <a:noFill/>
        </p:spPr>
        <p:txBody>
          <a:bodyPr wrap="square" rtlCol="0">
            <a:spAutoFit/>
          </a:bodyPr>
          <a:lstStyle/>
          <a:p>
            <a:pPr algn="ctr"/>
            <a:r>
              <a:rPr lang="de-DE" sz="2400" b="1" dirty="0" err="1">
                <a:solidFill>
                  <a:schemeClr val="bg1"/>
                </a:solidFill>
                <a:latin typeface="Aptos Display" panose="020B0004020202020204" pitchFamily="34" charset="0"/>
              </a:rPr>
              <a:t>www.wutba.org</a:t>
            </a:r>
            <a:endParaRPr lang="de-DE" sz="2400" b="1" dirty="0">
              <a:solidFill>
                <a:schemeClr val="bg1"/>
              </a:solidFill>
              <a:latin typeface="Aptos Display" panose="020B0004020202020204" pitchFamily="34" charset="0"/>
            </a:endParaRPr>
          </a:p>
        </p:txBody>
      </p:sp>
    </p:spTree>
    <p:extLst>
      <p:ext uri="{BB962C8B-B14F-4D97-AF65-F5344CB8AC3E}">
        <p14:creationId xmlns:p14="http://schemas.microsoft.com/office/powerpoint/2010/main" val="36108446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Footer Placeholder 3">
            <a:extLst>
              <a:ext uri="{FF2B5EF4-FFF2-40B4-BE49-F238E27FC236}">
                <a16:creationId xmlns:a16="http://schemas.microsoft.com/office/drawing/2014/main" id="{D723AC04-2A81-89B1-D996-BA723CA7D8C5}"/>
              </a:ext>
            </a:extLst>
          </p:cNvPr>
          <p:cNvSpPr txBox="1">
            <a:spLocks/>
          </p:cNvSpPr>
          <p:nvPr userDrawn="1"/>
        </p:nvSpPr>
        <p:spPr>
          <a:xfrm>
            <a:off x="6344173" y="6427114"/>
            <a:ext cx="5762610" cy="430886"/>
          </a:xfrm>
          <a:prstGeom prst="rect">
            <a:avLst/>
          </a:prstGeom>
        </p:spPr>
        <p:txBody>
          <a:bodyPr vert="horz" lIns="91440" tIns="45720" rIns="91440" bIns="45720" rtlCol="0" anchor="ctr"/>
          <a:lstStyle>
            <a:defPPr>
              <a:defRPr lang="en-US"/>
            </a:defPPr>
            <a:lvl1pPr marL="0" algn="r" defTabSz="914400" rtl="0" eaLnBrk="1" latinLnBrk="0" hangingPunct="1">
              <a:defRPr sz="1200" kern="1200" cap="all" spc="500" baseline="0">
                <a:solidFill>
                  <a:srgbClr val="034369"/>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00" dirty="0">
                <a:solidFill>
                  <a:schemeClr val="bg1"/>
                </a:solidFill>
                <a:latin typeface="+mj-lt"/>
              </a:rPr>
              <a:t>The MPHO Safety and Traceability Summit</a:t>
            </a:r>
            <a:endParaRPr kumimoji="0" lang="en-US" sz="1000" b="0" i="0" u="none" strike="noStrike" kern="1200" cap="all" spc="500" normalizeH="0" baseline="0" noProof="0" dirty="0">
              <a:ln>
                <a:noFill/>
              </a:ln>
              <a:solidFill>
                <a:schemeClr val="bg1"/>
              </a:solidFill>
              <a:effectLst/>
              <a:uLnTx/>
              <a:uFillTx/>
              <a:latin typeface="+mj-lt"/>
              <a:ea typeface="Tahoma" panose="020B0604030504040204" pitchFamily="34" charset="0"/>
              <a:cs typeface="Tahoma" panose="020B0604030504040204" pitchFamily="34" charset="0"/>
            </a:endParaRPr>
          </a:p>
        </p:txBody>
      </p:sp>
      <p:sp>
        <p:nvSpPr>
          <p:cNvPr id="4" name="Text Placeholder 9">
            <a:extLst>
              <a:ext uri="{FF2B5EF4-FFF2-40B4-BE49-F238E27FC236}">
                <a16:creationId xmlns:a16="http://schemas.microsoft.com/office/drawing/2014/main" id="{43FC09F8-2B19-E5D6-1E08-343FCF0B1B59}"/>
              </a:ext>
            </a:extLst>
          </p:cNvPr>
          <p:cNvSpPr>
            <a:spLocks noGrp="1"/>
          </p:cNvSpPr>
          <p:nvPr>
            <p:ph type="body" sz="quarter" idx="13" hasCustomPrompt="1"/>
          </p:nvPr>
        </p:nvSpPr>
        <p:spPr>
          <a:xfrm>
            <a:off x="307225" y="88398"/>
            <a:ext cx="10176048" cy="690635"/>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lvl1pPr marL="0" indent="0" algn="l">
              <a:buNone/>
              <a:defRPr sz="3000" b="0" spc="200" baseline="0">
                <a:solidFill>
                  <a:srgbClr val="425B76"/>
                </a:solidFill>
                <a:latin typeface="Verdana" panose="020B0604030504040204" pitchFamily="34" charset="0"/>
                <a:ea typeface="Verdana" panose="020B0604030504040204" pitchFamily="34" charset="0"/>
              </a:defRPr>
            </a:lvl1pPr>
          </a:lstStyle>
          <a:p>
            <a:pPr lvl="0"/>
            <a:r>
              <a:rPr lang="en-US" dirty="0"/>
              <a:t>Q&amp;A</a:t>
            </a:r>
          </a:p>
        </p:txBody>
      </p:sp>
      <p:sp>
        <p:nvSpPr>
          <p:cNvPr id="5" name="Text Placeholder 9">
            <a:extLst>
              <a:ext uri="{FF2B5EF4-FFF2-40B4-BE49-F238E27FC236}">
                <a16:creationId xmlns:a16="http://schemas.microsoft.com/office/drawing/2014/main" id="{1D54E59E-9D50-28C4-10CF-752FC7DFAFC4}"/>
              </a:ext>
            </a:extLst>
          </p:cNvPr>
          <p:cNvSpPr>
            <a:spLocks noGrp="1"/>
          </p:cNvSpPr>
          <p:nvPr>
            <p:ph type="body" sz="quarter" idx="16" hasCustomPrompt="1"/>
          </p:nvPr>
        </p:nvSpPr>
        <p:spPr>
          <a:xfrm>
            <a:off x="307225" y="941296"/>
            <a:ext cx="11459902" cy="4975407"/>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lvl1pPr marL="285750" indent="-285750" algn="l">
              <a:lnSpc>
                <a:spcPct val="200000"/>
              </a:lnSpc>
              <a:buFont typeface="Arial" panose="020B0604020202020204" pitchFamily="34" charset="0"/>
              <a:buChar char="•"/>
              <a:defRPr sz="1600" b="0" baseline="0">
                <a:solidFill>
                  <a:srgbClr val="3F3F3F"/>
                </a:solidFill>
                <a:latin typeface="Verdana" panose="020B0604030504040204" pitchFamily="34" charset="0"/>
                <a:ea typeface="Verdana" panose="020B0604030504040204" pitchFamily="34" charset="0"/>
                <a:cs typeface="Tahoma" panose="020B0604030504040204" pitchFamily="34" charset="0"/>
              </a:defRPr>
            </a:lvl1pPr>
          </a:lstStyle>
          <a:p>
            <a:pPr lvl="0"/>
            <a:r>
              <a:rPr lang="en-US" dirty="0"/>
              <a:t>Bullet Point 01</a:t>
            </a:r>
          </a:p>
          <a:p>
            <a:pPr lvl="0"/>
            <a:r>
              <a:rPr lang="en-US" dirty="0"/>
              <a:t>Bullet Point 02</a:t>
            </a:r>
          </a:p>
          <a:p>
            <a:pPr lvl="0"/>
            <a:r>
              <a:rPr lang="en-US" dirty="0"/>
              <a:t>Bullet Point 03</a:t>
            </a:r>
          </a:p>
          <a:p>
            <a:pPr lvl="0"/>
            <a:r>
              <a:rPr lang="en-US" dirty="0"/>
              <a:t>Bullet Point 04</a:t>
            </a:r>
          </a:p>
        </p:txBody>
      </p:sp>
    </p:spTree>
    <p:extLst>
      <p:ext uri="{BB962C8B-B14F-4D97-AF65-F5344CB8AC3E}">
        <p14:creationId xmlns:p14="http://schemas.microsoft.com/office/powerpoint/2010/main" val="1187337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6C6AC5-F547-477A-2F87-2FDBE55AFBFC}"/>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E9A3CE76-C4FD-A078-667B-38E53F9962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420611F0-351A-AF1F-4E6E-301DA8982320}"/>
              </a:ext>
            </a:extLst>
          </p:cNvPr>
          <p:cNvSpPr>
            <a:spLocks noGrp="1"/>
          </p:cNvSpPr>
          <p:nvPr>
            <p:ph type="dt" sz="half" idx="10"/>
          </p:nvPr>
        </p:nvSpPr>
        <p:spPr/>
        <p:txBody>
          <a:bodyPr/>
          <a:lstStyle/>
          <a:p>
            <a:fld id="{E98073DD-309C-CF4C-84B1-9FFD49BE7087}" type="datetimeFigureOut">
              <a:rPr lang="de-DE" smtClean="0"/>
              <a:t>13.11.24</a:t>
            </a:fld>
            <a:endParaRPr lang="de-DE"/>
          </a:p>
        </p:txBody>
      </p:sp>
      <p:sp>
        <p:nvSpPr>
          <p:cNvPr id="5" name="Fußzeilenplatzhalter 4">
            <a:extLst>
              <a:ext uri="{FF2B5EF4-FFF2-40B4-BE49-F238E27FC236}">
                <a16:creationId xmlns:a16="http://schemas.microsoft.com/office/drawing/2014/main" id="{955E461B-671B-D714-1225-CEC7886347E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D5FBCDF4-EEBC-A2AA-656E-6BF5677632C1}"/>
              </a:ext>
            </a:extLst>
          </p:cNvPr>
          <p:cNvSpPr>
            <a:spLocks noGrp="1"/>
          </p:cNvSpPr>
          <p:nvPr>
            <p:ph type="sldNum" sz="quarter" idx="12"/>
          </p:nvPr>
        </p:nvSpPr>
        <p:spPr/>
        <p:txBody>
          <a:bodyPr/>
          <a:lstStyle/>
          <a:p>
            <a:fld id="{B4C1741D-2183-DF45-9EFB-59C79D1043FE}" type="slidenum">
              <a:rPr lang="de-DE" smtClean="0"/>
              <a:t>‹Nr.›</a:t>
            </a:fld>
            <a:endParaRPr lang="de-DE"/>
          </a:p>
        </p:txBody>
      </p:sp>
      <p:pic>
        <p:nvPicPr>
          <p:cNvPr id="7" name="Grafik 6" descr="Ein Bild, das Text, Grafikdesign, weiß, Schrift enthält.&#10;&#10;Automatisch generierte Beschreibung">
            <a:extLst>
              <a:ext uri="{FF2B5EF4-FFF2-40B4-BE49-F238E27FC236}">
                <a16:creationId xmlns:a16="http://schemas.microsoft.com/office/drawing/2014/main" id="{C500A352-FE83-EB72-2C27-78327C2B6A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35793" y="6204902"/>
            <a:ext cx="1592580" cy="575945"/>
          </a:xfrm>
          <a:prstGeom prst="rect">
            <a:avLst/>
          </a:prstGeom>
        </p:spPr>
      </p:pic>
    </p:spTree>
    <p:extLst>
      <p:ext uri="{BB962C8B-B14F-4D97-AF65-F5344CB8AC3E}">
        <p14:creationId xmlns:p14="http://schemas.microsoft.com/office/powerpoint/2010/main" val="1577599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Vertikaler Titel u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51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C59C37-668A-0FB6-2B3A-DB6EF4AFE72B}"/>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3726F914-8EFA-5ADF-82E5-9A9B595623FD}"/>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814164D9-040A-233A-C0EA-60B648C5A3D2}"/>
              </a:ext>
            </a:extLst>
          </p:cNvPr>
          <p:cNvSpPr>
            <a:spLocks noGrp="1"/>
          </p:cNvSpPr>
          <p:nvPr>
            <p:ph type="dt" sz="half" idx="10"/>
          </p:nvPr>
        </p:nvSpPr>
        <p:spPr/>
        <p:txBody>
          <a:bodyPr/>
          <a:lstStyle/>
          <a:p>
            <a:fld id="{E98073DD-309C-CF4C-84B1-9FFD49BE7087}" type="datetimeFigureOut">
              <a:rPr lang="de-DE" smtClean="0"/>
              <a:t>13.11.24</a:t>
            </a:fld>
            <a:endParaRPr lang="de-DE"/>
          </a:p>
        </p:txBody>
      </p:sp>
      <p:sp>
        <p:nvSpPr>
          <p:cNvPr id="5" name="Fußzeilenplatzhalter 4">
            <a:extLst>
              <a:ext uri="{FF2B5EF4-FFF2-40B4-BE49-F238E27FC236}">
                <a16:creationId xmlns:a16="http://schemas.microsoft.com/office/drawing/2014/main" id="{C739BDA1-E117-06E9-3CC4-F9181C32A9A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D8EA071C-808B-A8CC-B826-B7DF19F917B7}"/>
              </a:ext>
            </a:extLst>
          </p:cNvPr>
          <p:cNvSpPr>
            <a:spLocks noGrp="1"/>
          </p:cNvSpPr>
          <p:nvPr>
            <p:ph type="sldNum" sz="quarter" idx="12"/>
          </p:nvPr>
        </p:nvSpPr>
        <p:spPr/>
        <p:txBody>
          <a:bodyPr/>
          <a:lstStyle/>
          <a:p>
            <a:endParaRPr lang="de-DE" dirty="0"/>
          </a:p>
        </p:txBody>
      </p:sp>
      <p:pic>
        <p:nvPicPr>
          <p:cNvPr id="7" name="Grafik 6" descr="Ein Bild, das Text, Grafikdesign, weiß, Schrift enthält.&#10;&#10;Automatisch generierte Beschreibung">
            <a:extLst>
              <a:ext uri="{FF2B5EF4-FFF2-40B4-BE49-F238E27FC236}">
                <a16:creationId xmlns:a16="http://schemas.microsoft.com/office/drawing/2014/main" id="{5481DBDE-C90A-E2E2-A221-D2278B0ACE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35793" y="6204902"/>
            <a:ext cx="1592580" cy="575945"/>
          </a:xfrm>
          <a:prstGeom prst="rect">
            <a:avLst/>
          </a:prstGeom>
        </p:spPr>
      </p:pic>
    </p:spTree>
    <p:extLst>
      <p:ext uri="{BB962C8B-B14F-4D97-AF65-F5344CB8AC3E}">
        <p14:creationId xmlns:p14="http://schemas.microsoft.com/office/powerpoint/2010/main" val="1677548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18AA6A-EB0A-7B9F-1417-7717E43090DA}"/>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ADDC79C3-A436-8E73-4F5A-1B8C3AFF46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8F46B3DD-8B91-6A4D-B03F-8EEFDD133A30}"/>
              </a:ext>
            </a:extLst>
          </p:cNvPr>
          <p:cNvSpPr>
            <a:spLocks noGrp="1"/>
          </p:cNvSpPr>
          <p:nvPr>
            <p:ph type="dt" sz="half" idx="10"/>
          </p:nvPr>
        </p:nvSpPr>
        <p:spPr/>
        <p:txBody>
          <a:bodyPr/>
          <a:lstStyle/>
          <a:p>
            <a:fld id="{E98073DD-309C-CF4C-84B1-9FFD49BE7087}" type="datetimeFigureOut">
              <a:rPr lang="de-DE" smtClean="0"/>
              <a:t>13.11.24</a:t>
            </a:fld>
            <a:endParaRPr lang="de-DE"/>
          </a:p>
        </p:txBody>
      </p:sp>
      <p:sp>
        <p:nvSpPr>
          <p:cNvPr id="5" name="Fußzeilenplatzhalter 4">
            <a:extLst>
              <a:ext uri="{FF2B5EF4-FFF2-40B4-BE49-F238E27FC236}">
                <a16:creationId xmlns:a16="http://schemas.microsoft.com/office/drawing/2014/main" id="{977D2FA6-2720-1F08-937A-F8CF6B89CCC0}"/>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B26B8920-41D6-7EA2-69D8-F49F24ABC012}"/>
              </a:ext>
            </a:extLst>
          </p:cNvPr>
          <p:cNvSpPr>
            <a:spLocks noGrp="1"/>
          </p:cNvSpPr>
          <p:nvPr>
            <p:ph type="sldNum" sz="quarter" idx="12"/>
          </p:nvPr>
        </p:nvSpPr>
        <p:spPr/>
        <p:txBody>
          <a:bodyPr/>
          <a:lstStyle/>
          <a:p>
            <a:fld id="{B4C1741D-2183-DF45-9EFB-59C79D1043FE}" type="slidenum">
              <a:rPr lang="de-DE" smtClean="0"/>
              <a:t>‹Nr.›</a:t>
            </a:fld>
            <a:endParaRPr lang="de-DE"/>
          </a:p>
        </p:txBody>
      </p:sp>
      <p:pic>
        <p:nvPicPr>
          <p:cNvPr id="7" name="Grafik 6" descr="Ein Bild, das Text, Grafikdesign, weiß, Schrift enthält.&#10;&#10;Automatisch generierte Beschreibung">
            <a:extLst>
              <a:ext uri="{FF2B5EF4-FFF2-40B4-BE49-F238E27FC236}">
                <a16:creationId xmlns:a16="http://schemas.microsoft.com/office/drawing/2014/main" id="{D41DA105-741B-5A41-C0F7-C3A0F356607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35793" y="6204902"/>
            <a:ext cx="1592580" cy="575945"/>
          </a:xfrm>
          <a:prstGeom prst="rect">
            <a:avLst/>
          </a:prstGeom>
        </p:spPr>
      </p:pic>
    </p:spTree>
    <p:extLst>
      <p:ext uri="{BB962C8B-B14F-4D97-AF65-F5344CB8AC3E}">
        <p14:creationId xmlns:p14="http://schemas.microsoft.com/office/powerpoint/2010/main" val="1667370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2C769F-BD50-BEC5-BFCD-8C312A40499D}"/>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6D3BC3F3-9F56-8A27-6A3B-D6A316486057}"/>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C1579348-94DF-50EB-594E-7E5F7885228C}"/>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194067B8-263F-0E5F-BFA8-16DF89F10DCA}"/>
              </a:ext>
            </a:extLst>
          </p:cNvPr>
          <p:cNvSpPr>
            <a:spLocks noGrp="1"/>
          </p:cNvSpPr>
          <p:nvPr>
            <p:ph type="dt" sz="half" idx="10"/>
          </p:nvPr>
        </p:nvSpPr>
        <p:spPr/>
        <p:txBody>
          <a:bodyPr/>
          <a:lstStyle/>
          <a:p>
            <a:fld id="{E98073DD-309C-CF4C-84B1-9FFD49BE7087}" type="datetimeFigureOut">
              <a:rPr lang="de-DE" smtClean="0"/>
              <a:t>13.11.24</a:t>
            </a:fld>
            <a:endParaRPr lang="de-DE"/>
          </a:p>
        </p:txBody>
      </p:sp>
      <p:sp>
        <p:nvSpPr>
          <p:cNvPr id="6" name="Fußzeilenplatzhalter 5">
            <a:extLst>
              <a:ext uri="{FF2B5EF4-FFF2-40B4-BE49-F238E27FC236}">
                <a16:creationId xmlns:a16="http://schemas.microsoft.com/office/drawing/2014/main" id="{37563355-04C0-8AF6-E832-0DDF25EAA50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0182887C-1E0C-029E-10EA-E29BFE9E883C}"/>
              </a:ext>
            </a:extLst>
          </p:cNvPr>
          <p:cNvSpPr>
            <a:spLocks noGrp="1"/>
          </p:cNvSpPr>
          <p:nvPr>
            <p:ph type="sldNum" sz="quarter" idx="12"/>
          </p:nvPr>
        </p:nvSpPr>
        <p:spPr/>
        <p:txBody>
          <a:bodyPr/>
          <a:lstStyle/>
          <a:p>
            <a:fld id="{B4C1741D-2183-DF45-9EFB-59C79D1043FE}" type="slidenum">
              <a:rPr lang="de-DE" smtClean="0"/>
              <a:t>‹Nr.›</a:t>
            </a:fld>
            <a:endParaRPr lang="de-DE"/>
          </a:p>
        </p:txBody>
      </p:sp>
      <p:pic>
        <p:nvPicPr>
          <p:cNvPr id="8" name="Grafik 7" descr="Ein Bild, das Text, Grafikdesign, weiß, Schrift enthält.&#10;&#10;Automatisch generierte Beschreibung">
            <a:extLst>
              <a:ext uri="{FF2B5EF4-FFF2-40B4-BE49-F238E27FC236}">
                <a16:creationId xmlns:a16="http://schemas.microsoft.com/office/drawing/2014/main" id="{7A4EF1B1-58CC-B69E-A996-4A31F59BEE6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35793" y="6204902"/>
            <a:ext cx="1592580" cy="575945"/>
          </a:xfrm>
          <a:prstGeom prst="rect">
            <a:avLst/>
          </a:prstGeom>
        </p:spPr>
      </p:pic>
    </p:spTree>
    <p:extLst>
      <p:ext uri="{BB962C8B-B14F-4D97-AF65-F5344CB8AC3E}">
        <p14:creationId xmlns:p14="http://schemas.microsoft.com/office/powerpoint/2010/main" val="891757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6DD00C-9331-4D24-502C-635966924E1E}"/>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91FBEFAA-2646-53AF-022F-FBE496B0D1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E0B0876B-3999-71E3-0AF3-577A53B630AA}"/>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84B7931F-E258-8DB4-1410-B56673FD0D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7471F2B3-139D-573D-2C05-7102F824F909}"/>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851E4D8A-8D7C-E3E4-78B2-69123A5B52F1}"/>
              </a:ext>
            </a:extLst>
          </p:cNvPr>
          <p:cNvSpPr>
            <a:spLocks noGrp="1"/>
          </p:cNvSpPr>
          <p:nvPr>
            <p:ph type="dt" sz="half" idx="10"/>
          </p:nvPr>
        </p:nvSpPr>
        <p:spPr/>
        <p:txBody>
          <a:bodyPr/>
          <a:lstStyle/>
          <a:p>
            <a:fld id="{E98073DD-309C-CF4C-84B1-9FFD49BE7087}" type="datetimeFigureOut">
              <a:rPr lang="de-DE" smtClean="0"/>
              <a:t>13.11.24</a:t>
            </a:fld>
            <a:endParaRPr lang="de-DE"/>
          </a:p>
        </p:txBody>
      </p:sp>
      <p:sp>
        <p:nvSpPr>
          <p:cNvPr id="8" name="Fußzeilenplatzhalter 7">
            <a:extLst>
              <a:ext uri="{FF2B5EF4-FFF2-40B4-BE49-F238E27FC236}">
                <a16:creationId xmlns:a16="http://schemas.microsoft.com/office/drawing/2014/main" id="{7211C9E5-4A9E-47F8-6134-BA3E3266508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4D19622-9C25-7DDB-0EE1-AEE5DF01B443}"/>
              </a:ext>
            </a:extLst>
          </p:cNvPr>
          <p:cNvSpPr>
            <a:spLocks noGrp="1"/>
          </p:cNvSpPr>
          <p:nvPr>
            <p:ph type="sldNum" sz="quarter" idx="12"/>
          </p:nvPr>
        </p:nvSpPr>
        <p:spPr/>
        <p:txBody>
          <a:bodyPr/>
          <a:lstStyle/>
          <a:p>
            <a:fld id="{B4C1741D-2183-DF45-9EFB-59C79D1043FE}" type="slidenum">
              <a:rPr lang="de-DE" smtClean="0"/>
              <a:t>‹Nr.›</a:t>
            </a:fld>
            <a:endParaRPr lang="de-DE"/>
          </a:p>
        </p:txBody>
      </p:sp>
    </p:spTree>
    <p:extLst>
      <p:ext uri="{BB962C8B-B14F-4D97-AF65-F5344CB8AC3E}">
        <p14:creationId xmlns:p14="http://schemas.microsoft.com/office/powerpoint/2010/main" val="3389108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12AF56D6-478F-981A-47BE-E6272EBB09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dirty="0"/>
              <a:t>Mastertitelformat bearbeiten</a:t>
            </a:r>
          </a:p>
        </p:txBody>
      </p:sp>
      <p:sp>
        <p:nvSpPr>
          <p:cNvPr id="3" name="Textplatzhalter 2">
            <a:extLst>
              <a:ext uri="{FF2B5EF4-FFF2-40B4-BE49-F238E27FC236}">
                <a16:creationId xmlns:a16="http://schemas.microsoft.com/office/drawing/2014/main" id="{A0C34106-902E-4C3A-4FB6-DEAA64244A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B83E6869-EF20-7A1B-BC76-D00ECAE6DE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8073DD-309C-CF4C-84B1-9FFD49BE7087}" type="datetimeFigureOut">
              <a:rPr lang="de-DE" smtClean="0"/>
              <a:t>13.11.24</a:t>
            </a:fld>
            <a:endParaRPr lang="de-DE"/>
          </a:p>
        </p:txBody>
      </p:sp>
      <p:sp>
        <p:nvSpPr>
          <p:cNvPr id="5" name="Fußzeilenplatzhalter 4">
            <a:extLst>
              <a:ext uri="{FF2B5EF4-FFF2-40B4-BE49-F238E27FC236}">
                <a16:creationId xmlns:a16="http://schemas.microsoft.com/office/drawing/2014/main" id="{8F38C2F9-EF5A-2440-9F7D-1023AA36F2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517B15F2-9DC6-0450-8676-11AFAD5242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C1741D-2183-DF45-9EFB-59C79D1043FE}" type="slidenum">
              <a:rPr lang="de-DE" smtClean="0"/>
              <a:t>‹Nr.›</a:t>
            </a:fld>
            <a:endParaRPr lang="de-DE"/>
          </a:p>
        </p:txBody>
      </p:sp>
    </p:spTree>
    <p:extLst>
      <p:ext uri="{BB962C8B-B14F-4D97-AF65-F5344CB8AC3E}">
        <p14:creationId xmlns:p14="http://schemas.microsoft.com/office/powerpoint/2010/main" val="762611183"/>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80" r:id="rId3"/>
    <p:sldLayoutId id="2147483649" r:id="rId4"/>
    <p:sldLayoutId id="214748367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344313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81"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image" Target="../media/image28.svg"/></Relationships>
</file>

<file path=ppt/slides/_rels/slide11.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37.png"/><Relationship Id="rId3" Type="http://schemas.openxmlformats.org/officeDocument/2006/relationships/image" Target="../media/image33.png"/><Relationship Id="rId7" Type="http://schemas.openxmlformats.org/officeDocument/2006/relationships/image" Target="../media/image20.png"/><Relationship Id="rId12" Type="http://schemas.openxmlformats.org/officeDocument/2006/relationships/image" Target="../media/image36.svg"/><Relationship Id="rId2" Type="http://schemas.openxmlformats.org/officeDocument/2006/relationships/notesSlide" Target="../notesSlides/notesSlide9.xml"/><Relationship Id="rId1" Type="http://schemas.openxmlformats.org/officeDocument/2006/relationships/slideLayout" Target="../slideLayouts/slideLayout17.xml"/><Relationship Id="rId6" Type="http://schemas.openxmlformats.org/officeDocument/2006/relationships/image" Target="../media/image28.svg"/><Relationship Id="rId11" Type="http://schemas.openxmlformats.org/officeDocument/2006/relationships/image" Target="../media/image35.png"/><Relationship Id="rId5" Type="http://schemas.openxmlformats.org/officeDocument/2006/relationships/image" Target="../media/image27.png"/><Relationship Id="rId10" Type="http://schemas.openxmlformats.org/officeDocument/2006/relationships/image" Target="../media/image23.svg"/><Relationship Id="rId4" Type="http://schemas.openxmlformats.org/officeDocument/2006/relationships/image" Target="../media/image34.svg"/><Relationship Id="rId9" Type="http://schemas.openxmlformats.org/officeDocument/2006/relationships/image" Target="../media/image22.png"/><Relationship Id="rId14" Type="http://schemas.openxmlformats.org/officeDocument/2006/relationships/image" Target="../media/image38.svg"/></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17.xml"/><Relationship Id="rId6" Type="http://schemas.openxmlformats.org/officeDocument/2006/relationships/image" Target="../media/image42.png"/><Relationship Id="rId5" Type="http://schemas.openxmlformats.org/officeDocument/2006/relationships/image" Target="../media/image41.svg"/><Relationship Id="rId4" Type="http://schemas.openxmlformats.org/officeDocument/2006/relationships/image" Target="../media/image4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1.svg"/><Relationship Id="rId2" Type="http://schemas.openxmlformats.org/officeDocument/2006/relationships/notesSlide" Target="../notesSlides/notesSlide13.xml"/><Relationship Id="rId1" Type="http://schemas.openxmlformats.org/officeDocument/2006/relationships/slideLayout" Target="../slideLayouts/slideLayout17.xml"/><Relationship Id="rId6" Type="http://schemas.openxmlformats.org/officeDocument/2006/relationships/image" Target="../media/image40.png"/><Relationship Id="rId5" Type="http://schemas.openxmlformats.org/officeDocument/2006/relationships/image" Target="../media/image43.pn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15.xml"/><Relationship Id="rId1" Type="http://schemas.openxmlformats.org/officeDocument/2006/relationships/slideLayout" Target="../slideLayouts/slideLayout17.xml"/><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svg"/></Relationships>
</file>

<file path=ppt/slides/_rels/slide18.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20.png"/><Relationship Id="rId7" Type="http://schemas.openxmlformats.org/officeDocument/2006/relationships/image" Target="../media/image50.png"/><Relationship Id="rId2" Type="http://schemas.openxmlformats.org/officeDocument/2006/relationships/notesSlide" Target="../notesSlides/notesSlide16.xml"/><Relationship Id="rId1" Type="http://schemas.openxmlformats.org/officeDocument/2006/relationships/slideLayout" Target="../slideLayouts/slideLayout17.xml"/><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53.svg"/><Relationship Id="rId4" Type="http://schemas.openxmlformats.org/officeDocument/2006/relationships/image" Target="../media/image21.svg"/><Relationship Id="rId9" Type="http://schemas.openxmlformats.org/officeDocument/2006/relationships/image" Target="../media/image52.png"/></Relationships>
</file>

<file path=ppt/slides/_rels/slide19.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8.svg"/><Relationship Id="rId3" Type="http://schemas.openxmlformats.org/officeDocument/2006/relationships/image" Target="../media/image54.png"/><Relationship Id="rId7" Type="http://schemas.openxmlformats.org/officeDocument/2006/relationships/image" Target="../media/image23.svg"/><Relationship Id="rId12" Type="http://schemas.openxmlformats.org/officeDocument/2006/relationships/image" Target="../media/image57.png"/><Relationship Id="rId2" Type="http://schemas.openxmlformats.org/officeDocument/2006/relationships/notesSlide" Target="../notesSlides/notesSlide17.xml"/><Relationship Id="rId1" Type="http://schemas.openxmlformats.org/officeDocument/2006/relationships/slideLayout" Target="../slideLayouts/slideLayout11.xml"/><Relationship Id="rId6" Type="http://schemas.openxmlformats.org/officeDocument/2006/relationships/image" Target="../media/image22.png"/><Relationship Id="rId11" Type="http://schemas.openxmlformats.org/officeDocument/2006/relationships/image" Target="../media/image53.svg"/><Relationship Id="rId5" Type="http://schemas.openxmlformats.org/officeDocument/2006/relationships/image" Target="../media/image56.svg"/><Relationship Id="rId10" Type="http://schemas.openxmlformats.org/officeDocument/2006/relationships/image" Target="../media/image52.png"/><Relationship Id="rId4" Type="http://schemas.openxmlformats.org/officeDocument/2006/relationships/image" Target="../media/image55.png"/><Relationship Id="rId9" Type="http://schemas.openxmlformats.org/officeDocument/2006/relationships/image" Target="../media/image51.sv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8.xml"/><Relationship Id="rId4" Type="http://schemas.openxmlformats.org/officeDocument/2006/relationships/image" Target="../media/image15.png"/></Relationships>
</file>

<file path=ppt/slides/_rels/slide20.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13.png"/><Relationship Id="rId3" Type="http://schemas.openxmlformats.org/officeDocument/2006/relationships/image" Target="../media/image60.svg"/><Relationship Id="rId7" Type="http://schemas.openxmlformats.org/officeDocument/2006/relationships/image" Target="../media/image64.jpeg"/><Relationship Id="rId12" Type="http://schemas.openxmlformats.org/officeDocument/2006/relationships/image" Target="../media/image15.png"/><Relationship Id="rId2" Type="http://schemas.openxmlformats.org/officeDocument/2006/relationships/image" Target="../media/image59.png"/><Relationship Id="rId1" Type="http://schemas.openxmlformats.org/officeDocument/2006/relationships/slideLayout" Target="../slideLayouts/slideLayout21.xml"/><Relationship Id="rId6" Type="http://schemas.openxmlformats.org/officeDocument/2006/relationships/image" Target="../media/image63.png"/><Relationship Id="rId11" Type="http://schemas.openxmlformats.org/officeDocument/2006/relationships/image" Target="../media/image68.png"/><Relationship Id="rId5" Type="http://schemas.openxmlformats.org/officeDocument/2006/relationships/image" Target="../media/image62.png"/><Relationship Id="rId10" Type="http://schemas.openxmlformats.org/officeDocument/2006/relationships/image" Target="../media/image67.jpeg"/><Relationship Id="rId4" Type="http://schemas.openxmlformats.org/officeDocument/2006/relationships/image" Target="../media/image61.png"/><Relationship Id="rId9" Type="http://schemas.openxmlformats.org/officeDocument/2006/relationships/image" Target="../media/image66.svg"/><Relationship Id="rId14" Type="http://schemas.openxmlformats.org/officeDocument/2006/relationships/image" Target="../media/image69.png"/></Relationships>
</file>

<file path=ppt/slides/_rels/slide3.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hyperlink" Target="https://pixabay.com/de/illustrations/deutschland-deutschlandkarte-1071889/" TargetMode="External"/><Relationship Id="rId5" Type="http://schemas.openxmlformats.org/officeDocument/2006/relationships/image" Target="../media/image17.jpg"/><Relationship Id="rId4" Type="http://schemas.openxmlformats.org/officeDocument/2006/relationships/hyperlink" Target="http://pixabay.com/en/europe-map-countries-states-grey-297168/"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slides/_rels/slide5.xml.rels><?xml version="1.0" encoding="UTF-8" standalone="yes"?>
<Relationships xmlns="http://schemas.openxmlformats.org/package/2006/relationships"><Relationship Id="rId8" Type="http://schemas.openxmlformats.org/officeDocument/2006/relationships/hyperlink" Target="http://pixabay.com/en/europe-map-countries-states-grey-297168/" TargetMode="External"/><Relationship Id="rId3" Type="http://schemas.openxmlformats.org/officeDocument/2006/relationships/image" Target="../media/image17.jp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hyperlink" Target="https://pixabay.com/de/illustrations/deutschland-deutschlandkarte-1071889/"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slides/_rels/slide8.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image" Target="../media/image28.sv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s>
</file>

<file path=ppt/slides/_rels/slide9.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3014D0-2D5B-B920-6F3A-13B081192E2D}"/>
              </a:ext>
            </a:extLst>
          </p:cNvPr>
          <p:cNvSpPr>
            <a:spLocks noGrp="1"/>
          </p:cNvSpPr>
          <p:nvPr>
            <p:ph type="body" sz="quarter" idx="13"/>
          </p:nvPr>
        </p:nvSpPr>
        <p:spPr/>
        <p:txBody>
          <a:bodyPr/>
          <a:lstStyle/>
          <a:p>
            <a:r>
              <a:rPr lang="en-US" dirty="0"/>
              <a:t>Tissue supply, patients and donors</a:t>
            </a:r>
          </a:p>
        </p:txBody>
      </p:sp>
      <p:sp>
        <p:nvSpPr>
          <p:cNvPr id="3" name="Text Placeholder 2">
            <a:extLst>
              <a:ext uri="{FF2B5EF4-FFF2-40B4-BE49-F238E27FC236}">
                <a16:creationId xmlns:a16="http://schemas.microsoft.com/office/drawing/2014/main" id="{4B54DFCF-FCD0-8C94-757D-4FA9CDBB2370}"/>
              </a:ext>
            </a:extLst>
          </p:cNvPr>
          <p:cNvSpPr>
            <a:spLocks noGrp="1"/>
          </p:cNvSpPr>
          <p:nvPr>
            <p:ph type="body" sz="quarter" idx="16"/>
          </p:nvPr>
        </p:nvSpPr>
        <p:spPr>
          <a:xfrm>
            <a:off x="366048" y="3518396"/>
            <a:ext cx="11459902" cy="646545"/>
          </a:xfrm>
        </p:spPr>
        <p:txBody>
          <a:bodyPr/>
          <a:lstStyle/>
          <a:p>
            <a:pPr>
              <a:lnSpc>
                <a:spcPct val="100000"/>
              </a:lnSpc>
            </a:pPr>
            <a:r>
              <a:rPr lang="en-US" sz="2000" dirty="0">
                <a:solidFill>
                  <a:schemeClr val="bg2">
                    <a:lumMod val="25000"/>
                  </a:schemeClr>
                </a:solidFill>
              </a:rPr>
              <a:t>Session 02: Need, Safety, Risk and Availability</a:t>
            </a:r>
          </a:p>
          <a:p>
            <a:pPr>
              <a:lnSpc>
                <a:spcPct val="100000"/>
              </a:lnSpc>
            </a:pPr>
            <a:r>
              <a:rPr lang="en-US" sz="2000" dirty="0">
                <a:solidFill>
                  <a:schemeClr val="bg2">
                    <a:lumMod val="25000"/>
                  </a:schemeClr>
                </a:solidFill>
              </a:rPr>
              <a:t>14. November 2024</a:t>
            </a:r>
          </a:p>
        </p:txBody>
      </p:sp>
      <p:sp>
        <p:nvSpPr>
          <p:cNvPr id="4" name="Text Placeholder 3">
            <a:extLst>
              <a:ext uri="{FF2B5EF4-FFF2-40B4-BE49-F238E27FC236}">
                <a16:creationId xmlns:a16="http://schemas.microsoft.com/office/drawing/2014/main" id="{259A99E1-8073-369C-291E-7BE925C8E62A}"/>
              </a:ext>
            </a:extLst>
          </p:cNvPr>
          <p:cNvSpPr>
            <a:spLocks noGrp="1"/>
          </p:cNvSpPr>
          <p:nvPr>
            <p:ph type="body" sz="quarter" idx="17"/>
          </p:nvPr>
        </p:nvSpPr>
        <p:spPr>
          <a:xfrm>
            <a:off x="366048" y="2793036"/>
            <a:ext cx="11459902" cy="546569"/>
          </a:xfrm>
        </p:spPr>
        <p:txBody>
          <a:bodyPr/>
          <a:lstStyle/>
          <a:p>
            <a:r>
              <a:rPr lang="en-US" sz="1800" dirty="0">
                <a:solidFill>
                  <a:schemeClr val="bg2">
                    <a:lumMod val="25000"/>
                  </a:schemeClr>
                </a:solidFill>
              </a:rPr>
              <a:t>How do we achieve the balance between these factors?</a:t>
            </a:r>
          </a:p>
        </p:txBody>
      </p:sp>
      <p:sp>
        <p:nvSpPr>
          <p:cNvPr id="5" name="Text Placeholder 2">
            <a:extLst>
              <a:ext uri="{FF2B5EF4-FFF2-40B4-BE49-F238E27FC236}">
                <a16:creationId xmlns:a16="http://schemas.microsoft.com/office/drawing/2014/main" id="{03E9D5F8-C09B-B4D6-22E3-6DA8599A0AF7}"/>
              </a:ext>
            </a:extLst>
          </p:cNvPr>
          <p:cNvSpPr txBox="1">
            <a:spLocks/>
          </p:cNvSpPr>
          <p:nvPr/>
        </p:nvSpPr>
        <p:spPr>
          <a:xfrm>
            <a:off x="366048" y="4701003"/>
            <a:ext cx="11459902" cy="1523645"/>
          </a:xfrm>
          <a:prstGeom prst="rect">
            <a:avLst/>
          </a:prstGeom>
          <a:noFill/>
          <a:ln w="19050" cap="flat" cmpd="sng" algn="ctr">
            <a:noFill/>
            <a:prstDash val="solid"/>
            <a:miter lim="800000"/>
          </a:ln>
          <a:effectLst/>
        </p:spPr>
        <p:txBody>
          <a:bodyPr/>
          <a:lstStyle>
            <a:lvl1pPr marL="0" indent="0" algn="ctr" defTabSz="914400" rtl="0" eaLnBrk="1" latinLnBrk="0" hangingPunct="1">
              <a:lnSpc>
                <a:spcPct val="200000"/>
              </a:lnSpc>
              <a:spcBef>
                <a:spcPts val="1000"/>
              </a:spcBef>
              <a:buFont typeface="Arial" panose="020B0604020202020204" pitchFamily="34" charset="0"/>
              <a:buNone/>
              <a:defRPr sz="1600" b="0" kern="1200" baseline="0">
                <a:solidFill>
                  <a:srgbClr val="7D7D7D"/>
                </a:solidFill>
                <a:latin typeface="Verdana" panose="020B0604030504040204" pitchFamily="34" charset="0"/>
                <a:ea typeface="Verdan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nSpc>
                <a:spcPct val="100000"/>
              </a:lnSpc>
            </a:pPr>
            <a:r>
              <a:rPr lang="en-US" sz="2000" b="1" dirty="0">
                <a:solidFill>
                  <a:schemeClr val="bg2">
                    <a:lumMod val="25000"/>
                  </a:schemeClr>
                </a:solidFill>
              </a:rPr>
              <a:t>Martin Börgel</a:t>
            </a:r>
          </a:p>
          <a:p>
            <a:pPr>
              <a:lnSpc>
                <a:spcPct val="100000"/>
              </a:lnSpc>
            </a:pPr>
            <a:r>
              <a:rPr lang="en-US" sz="2000" dirty="0">
                <a:solidFill>
                  <a:schemeClr val="bg2">
                    <a:lumMod val="25000"/>
                  </a:schemeClr>
                </a:solidFill>
              </a:rPr>
              <a:t>Secretary general of WUTBA</a:t>
            </a:r>
          </a:p>
          <a:p>
            <a:pPr>
              <a:lnSpc>
                <a:spcPct val="100000"/>
              </a:lnSpc>
            </a:pPr>
            <a:r>
              <a:rPr lang="en-US" sz="2000" dirty="0">
                <a:solidFill>
                  <a:schemeClr val="bg2">
                    <a:lumMod val="25000"/>
                  </a:schemeClr>
                </a:solidFill>
              </a:rPr>
              <a:t>President of EATCB</a:t>
            </a:r>
          </a:p>
          <a:p>
            <a:pPr>
              <a:lnSpc>
                <a:spcPct val="100000"/>
              </a:lnSpc>
            </a:pPr>
            <a:r>
              <a:rPr lang="en-US" sz="2000" dirty="0">
                <a:solidFill>
                  <a:schemeClr val="bg2">
                    <a:lumMod val="25000"/>
                  </a:schemeClr>
                </a:solidFill>
              </a:rPr>
              <a:t>CEO of DGFG</a:t>
            </a:r>
          </a:p>
          <a:p>
            <a:pPr>
              <a:lnSpc>
                <a:spcPct val="100000"/>
              </a:lnSpc>
            </a:pPr>
            <a:endParaRPr lang="en-US" sz="2000" dirty="0">
              <a:solidFill>
                <a:schemeClr val="bg2">
                  <a:lumMod val="25000"/>
                </a:schemeClr>
              </a:solidFill>
            </a:endParaRPr>
          </a:p>
          <a:p>
            <a:endParaRPr lang="en-US" dirty="0">
              <a:solidFill>
                <a:schemeClr val="bg2">
                  <a:lumMod val="25000"/>
                </a:schemeClr>
              </a:solidFill>
            </a:endParaRPr>
          </a:p>
          <a:p>
            <a:endParaRPr lang="en-US" dirty="0">
              <a:solidFill>
                <a:schemeClr val="bg2">
                  <a:lumMod val="25000"/>
                </a:schemeClr>
              </a:solidFill>
            </a:endParaRPr>
          </a:p>
        </p:txBody>
      </p:sp>
    </p:spTree>
    <p:extLst>
      <p:ext uri="{BB962C8B-B14F-4D97-AF65-F5344CB8AC3E}">
        <p14:creationId xmlns:p14="http://schemas.microsoft.com/office/powerpoint/2010/main" val="4157407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ylinder 3">
            <a:extLst>
              <a:ext uri="{FF2B5EF4-FFF2-40B4-BE49-F238E27FC236}">
                <a16:creationId xmlns:a16="http://schemas.microsoft.com/office/drawing/2014/main" id="{C03F9D32-7CD7-03F4-709B-7295BA3C6090}"/>
              </a:ext>
            </a:extLst>
          </p:cNvPr>
          <p:cNvSpPr/>
          <p:nvPr/>
        </p:nvSpPr>
        <p:spPr>
          <a:xfrm>
            <a:off x="8861045" y="3889180"/>
            <a:ext cx="2313709" cy="2010270"/>
          </a:xfrm>
          <a:prstGeom prst="can">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de-DE" dirty="0">
              <a:ea typeface="+mn-lt"/>
              <a:cs typeface="+mn-lt"/>
            </a:endParaRPr>
          </a:p>
        </p:txBody>
      </p:sp>
      <p:sp>
        <p:nvSpPr>
          <p:cNvPr id="3" name="Zylinder 2">
            <a:extLst>
              <a:ext uri="{FF2B5EF4-FFF2-40B4-BE49-F238E27FC236}">
                <a16:creationId xmlns:a16="http://schemas.microsoft.com/office/drawing/2014/main" id="{05019EC9-4010-1FF9-E679-0343467A73CD}"/>
              </a:ext>
            </a:extLst>
          </p:cNvPr>
          <p:cNvSpPr/>
          <p:nvPr/>
        </p:nvSpPr>
        <p:spPr>
          <a:xfrm>
            <a:off x="5829828" y="3889180"/>
            <a:ext cx="2313709" cy="2010270"/>
          </a:xfrm>
          <a:prstGeom prst="can">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de-DE" dirty="0">
              <a:ea typeface="+mn-lt"/>
              <a:cs typeface="+mn-lt"/>
            </a:endParaRPr>
          </a:p>
        </p:txBody>
      </p:sp>
      <p:sp>
        <p:nvSpPr>
          <p:cNvPr id="9" name="Titel 1">
            <a:extLst>
              <a:ext uri="{FF2B5EF4-FFF2-40B4-BE49-F238E27FC236}">
                <a16:creationId xmlns:a16="http://schemas.microsoft.com/office/drawing/2014/main" id="{CFF502E7-505D-48E1-2401-E9091D93B5A7}"/>
              </a:ext>
            </a:extLst>
          </p:cNvPr>
          <p:cNvSpPr txBox="1">
            <a:spLocks/>
          </p:cNvSpPr>
          <p:nvPr/>
        </p:nvSpPr>
        <p:spPr>
          <a:xfrm>
            <a:off x="299961" y="565007"/>
            <a:ext cx="11264900" cy="266044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lumMod val="50000"/>
                    <a:lumOff val="50000"/>
                  </a:schemeClr>
                </a:solidFill>
                <a:latin typeface="+mj-lt"/>
                <a:ea typeface="+mj-ea"/>
                <a:cs typeface="+mj-cs"/>
              </a:defRPr>
            </a:lvl1pPr>
          </a:lstStyle>
          <a:p>
            <a:pPr>
              <a:lnSpc>
                <a:spcPct val="120000"/>
              </a:lnSpc>
            </a:pPr>
            <a:r>
              <a:rPr lang="en-US" sz="2400" dirty="0">
                <a:solidFill>
                  <a:schemeClr val="tx1">
                    <a:lumMod val="50000"/>
                  </a:schemeClr>
                </a:solidFill>
              </a:rPr>
              <a:t>Most tissues are donated and transplanted in the same country!</a:t>
            </a:r>
          </a:p>
          <a:p>
            <a:pPr>
              <a:lnSpc>
                <a:spcPct val="120000"/>
              </a:lnSpc>
            </a:pPr>
            <a:r>
              <a:rPr lang="en-US" sz="2400" dirty="0">
                <a:solidFill>
                  <a:schemeClr val="tx1">
                    <a:lumMod val="50000"/>
                  </a:schemeClr>
                </a:solidFill>
              </a:rPr>
              <a:t>Before we organize European exchange, we must organize self-sufficiency in every country and in Europe in total.</a:t>
            </a:r>
          </a:p>
          <a:p>
            <a:pPr>
              <a:lnSpc>
                <a:spcPct val="120000"/>
              </a:lnSpc>
            </a:pPr>
            <a:endParaRPr lang="en-US" sz="2400" dirty="0">
              <a:solidFill>
                <a:schemeClr val="tx1">
                  <a:lumMod val="50000"/>
                </a:schemeClr>
              </a:solidFill>
              <a:highlight>
                <a:srgbClr val="FFFF00"/>
              </a:highlight>
            </a:endParaRPr>
          </a:p>
          <a:p>
            <a:pPr>
              <a:lnSpc>
                <a:spcPct val="120000"/>
              </a:lnSpc>
            </a:pPr>
            <a:r>
              <a:rPr lang="en-US" sz="3200" dirty="0">
                <a:solidFill>
                  <a:schemeClr val="tx1">
                    <a:lumMod val="50000"/>
                  </a:schemeClr>
                </a:solidFill>
              </a:rPr>
              <a:t>The Tissue Bank sector is mainly driven by small and medium TEs</a:t>
            </a:r>
          </a:p>
        </p:txBody>
      </p:sp>
      <p:grpSp>
        <p:nvGrpSpPr>
          <p:cNvPr id="45" name="Gruppieren 44">
            <a:extLst>
              <a:ext uri="{FF2B5EF4-FFF2-40B4-BE49-F238E27FC236}">
                <a16:creationId xmlns:a16="http://schemas.microsoft.com/office/drawing/2014/main" id="{A20F0B14-BB79-921E-F2AE-FAC8F61EDA9D}"/>
              </a:ext>
            </a:extLst>
          </p:cNvPr>
          <p:cNvGrpSpPr/>
          <p:nvPr/>
        </p:nvGrpSpPr>
        <p:grpSpPr>
          <a:xfrm>
            <a:off x="94795" y="3158981"/>
            <a:ext cx="11470066" cy="2713966"/>
            <a:chOff x="-528607" y="4808935"/>
            <a:chExt cx="11984558" cy="2929070"/>
          </a:xfrm>
        </p:grpSpPr>
        <p:sp>
          <p:nvSpPr>
            <p:cNvPr id="19" name="Rechteck 18">
              <a:extLst>
                <a:ext uri="{FF2B5EF4-FFF2-40B4-BE49-F238E27FC236}">
                  <a16:creationId xmlns:a16="http://schemas.microsoft.com/office/drawing/2014/main" id="{D7519291-7FB4-5080-7319-0C7621A7B132}"/>
                </a:ext>
              </a:extLst>
            </p:cNvPr>
            <p:cNvSpPr/>
            <p:nvPr/>
          </p:nvSpPr>
          <p:spPr>
            <a:xfrm rot="5400000">
              <a:off x="3347881" y="3581071"/>
              <a:ext cx="553453" cy="30091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dirty="0"/>
                <a:t>Donation</a:t>
              </a:r>
            </a:p>
          </p:txBody>
        </p:sp>
        <p:grpSp>
          <p:nvGrpSpPr>
            <p:cNvPr id="44" name="Gruppieren 43">
              <a:extLst>
                <a:ext uri="{FF2B5EF4-FFF2-40B4-BE49-F238E27FC236}">
                  <a16:creationId xmlns:a16="http://schemas.microsoft.com/office/drawing/2014/main" id="{375944CD-E501-8186-94CA-E0B83BAB3E9A}"/>
                </a:ext>
              </a:extLst>
            </p:cNvPr>
            <p:cNvGrpSpPr/>
            <p:nvPr/>
          </p:nvGrpSpPr>
          <p:grpSpPr>
            <a:xfrm>
              <a:off x="-528607" y="4808935"/>
              <a:ext cx="11984558" cy="2929070"/>
              <a:chOff x="-2049144" y="5767920"/>
              <a:chExt cx="11984558" cy="2929070"/>
            </a:xfrm>
          </p:grpSpPr>
          <p:sp>
            <p:nvSpPr>
              <p:cNvPr id="20" name="Rechteck 19">
                <a:extLst>
                  <a:ext uri="{FF2B5EF4-FFF2-40B4-BE49-F238E27FC236}">
                    <a16:creationId xmlns:a16="http://schemas.microsoft.com/office/drawing/2014/main" id="{BBEFA200-9867-56B6-EF16-2CD6453629E2}"/>
                  </a:ext>
                </a:extLst>
              </p:cNvPr>
              <p:cNvSpPr/>
              <p:nvPr/>
            </p:nvSpPr>
            <p:spPr>
              <a:xfrm rot="5400000">
                <a:off x="8022444" y="4408404"/>
                <a:ext cx="553453" cy="32724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dirty="0"/>
                  <a:t>Distribution/</a:t>
                </a:r>
                <a:r>
                  <a:rPr lang="de-DE" dirty="0" err="1"/>
                  <a:t>Allocation</a:t>
                </a:r>
                <a:endParaRPr lang="de-DE" dirty="0"/>
              </a:p>
            </p:txBody>
          </p:sp>
          <p:sp>
            <p:nvSpPr>
              <p:cNvPr id="21" name="Rechteck 20">
                <a:extLst>
                  <a:ext uri="{FF2B5EF4-FFF2-40B4-BE49-F238E27FC236}">
                    <a16:creationId xmlns:a16="http://schemas.microsoft.com/office/drawing/2014/main" id="{93FC468E-2B0C-24CF-A17D-3CA7CECF4BD5}"/>
                  </a:ext>
                </a:extLst>
              </p:cNvPr>
              <p:cNvSpPr/>
              <p:nvPr/>
            </p:nvSpPr>
            <p:spPr>
              <a:xfrm rot="5400000">
                <a:off x="4859068" y="4540056"/>
                <a:ext cx="553453" cy="30091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dirty="0"/>
                  <a:t>Processing</a:t>
                </a:r>
              </a:p>
            </p:txBody>
          </p:sp>
          <p:grpSp>
            <p:nvGrpSpPr>
              <p:cNvPr id="43" name="Gruppieren 42">
                <a:extLst>
                  <a:ext uri="{FF2B5EF4-FFF2-40B4-BE49-F238E27FC236}">
                    <a16:creationId xmlns:a16="http://schemas.microsoft.com/office/drawing/2014/main" id="{1FCC2CEC-3A6C-6696-8721-67B3A74C8673}"/>
                  </a:ext>
                </a:extLst>
              </p:cNvPr>
              <p:cNvGrpSpPr/>
              <p:nvPr/>
            </p:nvGrpSpPr>
            <p:grpSpPr>
              <a:xfrm>
                <a:off x="-2049144" y="6317812"/>
                <a:ext cx="11374730" cy="2379178"/>
                <a:chOff x="-1047858" y="6361399"/>
                <a:chExt cx="10399324" cy="2241076"/>
              </a:xfrm>
            </p:grpSpPr>
            <p:grpSp>
              <p:nvGrpSpPr>
                <p:cNvPr id="41" name="Gruppieren 40">
                  <a:extLst>
                    <a:ext uri="{FF2B5EF4-FFF2-40B4-BE49-F238E27FC236}">
                      <a16:creationId xmlns:a16="http://schemas.microsoft.com/office/drawing/2014/main" id="{1C128065-F6B8-8711-EB2D-312C508EE9CA}"/>
                    </a:ext>
                  </a:extLst>
                </p:cNvPr>
                <p:cNvGrpSpPr/>
                <p:nvPr/>
              </p:nvGrpSpPr>
              <p:grpSpPr>
                <a:xfrm>
                  <a:off x="-1047858" y="6361399"/>
                  <a:ext cx="10399324" cy="2241076"/>
                  <a:chOff x="581367" y="6251937"/>
                  <a:chExt cx="10399324" cy="2241076"/>
                </a:xfrm>
              </p:grpSpPr>
              <p:sp>
                <p:nvSpPr>
                  <p:cNvPr id="29" name="Zylinder 28">
                    <a:extLst>
                      <a:ext uri="{FF2B5EF4-FFF2-40B4-BE49-F238E27FC236}">
                        <a16:creationId xmlns:a16="http://schemas.microsoft.com/office/drawing/2014/main" id="{3290699D-1710-D6D6-83B9-813866C7ECC1}"/>
                      </a:ext>
                    </a:extLst>
                  </p:cNvPr>
                  <p:cNvSpPr/>
                  <p:nvPr/>
                </p:nvSpPr>
                <p:spPr>
                  <a:xfrm>
                    <a:off x="3255778" y="6460467"/>
                    <a:ext cx="2210186" cy="2032545"/>
                  </a:xfrm>
                  <a:prstGeom prst="can">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de-DE" dirty="0">
                      <a:ea typeface="+mn-lt"/>
                      <a:cs typeface="+mn-lt"/>
                    </a:endParaRPr>
                  </a:p>
                </p:txBody>
              </p:sp>
              <p:pic>
                <p:nvPicPr>
                  <p:cNvPr id="37" name="Grafik 36" descr="Hospital Silhouette">
                    <a:extLst>
                      <a:ext uri="{FF2B5EF4-FFF2-40B4-BE49-F238E27FC236}">
                        <a16:creationId xmlns:a16="http://schemas.microsoft.com/office/drawing/2014/main" id="{C1FF08CA-5C4D-D3D9-EF46-55735AE8C70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1367" y="6251937"/>
                    <a:ext cx="2235899" cy="2241076"/>
                  </a:xfrm>
                  <a:prstGeom prst="rect">
                    <a:avLst/>
                  </a:prstGeom>
                </p:spPr>
              </p:pic>
              <p:sp>
                <p:nvSpPr>
                  <p:cNvPr id="40" name="Textfeld 39">
                    <a:extLst>
                      <a:ext uri="{FF2B5EF4-FFF2-40B4-BE49-F238E27FC236}">
                        <a16:creationId xmlns:a16="http://schemas.microsoft.com/office/drawing/2014/main" id="{60B63850-A06D-8DF4-CBCE-592CB3233F04}"/>
                      </a:ext>
                    </a:extLst>
                  </p:cNvPr>
                  <p:cNvSpPr txBox="1"/>
                  <p:nvPr/>
                </p:nvSpPr>
                <p:spPr>
                  <a:xfrm>
                    <a:off x="9103890" y="7294010"/>
                    <a:ext cx="1876801" cy="844801"/>
                  </a:xfrm>
                  <a:prstGeom prst="rect">
                    <a:avLst/>
                  </a:prstGeom>
                  <a:noFill/>
                </p:spPr>
                <p:txBody>
                  <a:bodyPr wrap="square" lIns="91440" tIns="45720" rIns="91440" bIns="45720" rtlCol="0" anchor="t">
                    <a:spAutoFit/>
                  </a:bodyPr>
                  <a:lstStyle/>
                  <a:p>
                    <a:pPr algn="ctr"/>
                    <a:r>
                      <a:rPr lang="de-DE" sz="1600" dirty="0" err="1">
                        <a:solidFill>
                          <a:schemeClr val="tx1">
                            <a:lumMod val="50000"/>
                          </a:schemeClr>
                        </a:solidFill>
                        <a:cs typeface="Calibri"/>
                      </a:rPr>
                      <a:t>Exchance</a:t>
                    </a:r>
                    <a:r>
                      <a:rPr lang="de-DE" sz="1600" dirty="0">
                        <a:solidFill>
                          <a:schemeClr val="tx1">
                            <a:lumMod val="50000"/>
                          </a:schemeClr>
                        </a:solidFill>
                        <a:cs typeface="Calibri"/>
                      </a:rPr>
                      <a:t> </a:t>
                    </a:r>
                    <a:r>
                      <a:rPr lang="de-DE" sz="1600" dirty="0" err="1">
                        <a:solidFill>
                          <a:schemeClr val="tx1">
                            <a:lumMod val="50000"/>
                          </a:schemeClr>
                        </a:solidFill>
                        <a:cs typeface="Calibri"/>
                      </a:rPr>
                      <a:t>of</a:t>
                    </a:r>
                    <a:r>
                      <a:rPr lang="de-DE" sz="1600" dirty="0">
                        <a:solidFill>
                          <a:schemeClr val="tx1">
                            <a:lumMod val="50000"/>
                          </a:schemeClr>
                        </a:solidFill>
                        <a:cs typeface="Calibri"/>
                      </a:rPr>
                      <a:t> </a:t>
                    </a:r>
                    <a:r>
                      <a:rPr lang="de-DE" sz="1600" dirty="0" err="1">
                        <a:solidFill>
                          <a:schemeClr val="tx1">
                            <a:lumMod val="50000"/>
                          </a:schemeClr>
                        </a:solidFill>
                        <a:cs typeface="Calibri"/>
                      </a:rPr>
                      <a:t>tissues</a:t>
                    </a:r>
                    <a:r>
                      <a:rPr lang="de-DE" sz="1600" dirty="0">
                        <a:solidFill>
                          <a:schemeClr val="tx1">
                            <a:lumMod val="50000"/>
                          </a:schemeClr>
                        </a:solidFill>
                        <a:cs typeface="Calibri"/>
                      </a:rPr>
                      <a:t>,</a:t>
                    </a:r>
                  </a:p>
                  <a:p>
                    <a:pPr algn="ctr"/>
                    <a:r>
                      <a:rPr lang="de-DE" sz="1600" dirty="0">
                        <a:solidFill>
                          <a:schemeClr val="tx1">
                            <a:lumMod val="50000"/>
                          </a:schemeClr>
                        </a:solidFill>
                        <a:cs typeface="Calibri"/>
                      </a:rPr>
                      <a:t> Innovation</a:t>
                    </a:r>
                    <a:endParaRPr lang="de-DE" dirty="0">
                      <a:solidFill>
                        <a:schemeClr val="tx1">
                          <a:lumMod val="50000"/>
                        </a:schemeClr>
                      </a:solidFill>
                      <a:cs typeface="Calibri"/>
                    </a:endParaRPr>
                  </a:p>
                </p:txBody>
              </p:sp>
              <p:sp>
                <p:nvSpPr>
                  <p:cNvPr id="34" name="Textfeld 33">
                    <a:extLst>
                      <a:ext uri="{FF2B5EF4-FFF2-40B4-BE49-F238E27FC236}">
                        <a16:creationId xmlns:a16="http://schemas.microsoft.com/office/drawing/2014/main" id="{DFA11EF7-0CC3-D45C-7508-0826771F2B61}"/>
                      </a:ext>
                    </a:extLst>
                  </p:cNvPr>
                  <p:cNvSpPr txBox="1"/>
                  <p:nvPr/>
                </p:nvSpPr>
                <p:spPr>
                  <a:xfrm>
                    <a:off x="6243773" y="7294010"/>
                    <a:ext cx="1893439" cy="844801"/>
                  </a:xfrm>
                  <a:prstGeom prst="rect">
                    <a:avLst/>
                  </a:prstGeom>
                  <a:noFill/>
                </p:spPr>
                <p:txBody>
                  <a:bodyPr wrap="square" lIns="91440" tIns="45720" rIns="91440" bIns="45720" rtlCol="0" anchor="t">
                    <a:spAutoFit/>
                  </a:bodyPr>
                  <a:lstStyle/>
                  <a:p>
                    <a:pPr algn="ctr"/>
                    <a:r>
                      <a:rPr lang="de-DE" sz="1600" dirty="0" err="1">
                        <a:solidFill>
                          <a:schemeClr val="tx1">
                            <a:lumMod val="50000"/>
                          </a:schemeClr>
                        </a:solidFill>
                        <a:cs typeface="Calibri"/>
                      </a:rPr>
                      <a:t>Logistic</a:t>
                    </a:r>
                    <a:r>
                      <a:rPr lang="de-DE" sz="1600" dirty="0">
                        <a:solidFill>
                          <a:schemeClr val="tx1">
                            <a:lumMod val="50000"/>
                          </a:schemeClr>
                        </a:solidFill>
                        <a:cs typeface="Calibri"/>
                      </a:rPr>
                      <a:t>, </a:t>
                    </a:r>
                  </a:p>
                  <a:p>
                    <a:pPr algn="ctr"/>
                    <a:r>
                      <a:rPr lang="de-DE" sz="1600" dirty="0">
                        <a:solidFill>
                          <a:schemeClr val="tx1">
                            <a:lumMod val="50000"/>
                          </a:schemeClr>
                        </a:solidFill>
                        <a:cs typeface="Calibri"/>
                      </a:rPr>
                      <a:t>Infrastructure, </a:t>
                    </a:r>
                  </a:p>
                  <a:p>
                    <a:pPr algn="ctr"/>
                    <a:r>
                      <a:rPr lang="de-DE" sz="1600" dirty="0">
                        <a:solidFill>
                          <a:schemeClr val="tx1">
                            <a:lumMod val="50000"/>
                          </a:schemeClr>
                        </a:solidFill>
                        <a:cs typeface="Calibri"/>
                      </a:rPr>
                      <a:t>Resources</a:t>
                    </a:r>
                  </a:p>
                </p:txBody>
              </p:sp>
            </p:grpSp>
            <p:sp>
              <p:nvSpPr>
                <p:cNvPr id="42" name="Textfeld 41">
                  <a:extLst>
                    <a:ext uri="{FF2B5EF4-FFF2-40B4-BE49-F238E27FC236}">
                      <a16:creationId xmlns:a16="http://schemas.microsoft.com/office/drawing/2014/main" id="{598329DD-0719-77DD-7F62-96F4E5E41006}"/>
                    </a:ext>
                  </a:extLst>
                </p:cNvPr>
                <p:cNvSpPr txBox="1"/>
                <p:nvPr/>
              </p:nvSpPr>
              <p:spPr>
                <a:xfrm>
                  <a:off x="1649376" y="7283397"/>
                  <a:ext cx="2164539" cy="1095112"/>
                </a:xfrm>
                <a:prstGeom prst="rect">
                  <a:avLst/>
                </a:prstGeom>
                <a:noFill/>
              </p:spPr>
              <p:txBody>
                <a:bodyPr wrap="square" lIns="91440" tIns="45720" rIns="91440" bIns="45720" rtlCol="0" anchor="t">
                  <a:spAutoFit/>
                </a:bodyPr>
                <a:lstStyle/>
                <a:p>
                  <a:pPr algn="ctr"/>
                  <a:r>
                    <a:rPr lang="de-DE" sz="1600" dirty="0" err="1">
                      <a:solidFill>
                        <a:schemeClr val="tx1">
                          <a:lumMod val="50000"/>
                        </a:schemeClr>
                      </a:solidFill>
                      <a:cs typeface="Calibri"/>
                    </a:rPr>
                    <a:t>Identification</a:t>
                  </a:r>
                  <a:r>
                    <a:rPr lang="de-DE" sz="1600" dirty="0">
                      <a:solidFill>
                        <a:schemeClr val="tx1">
                          <a:lumMod val="50000"/>
                        </a:schemeClr>
                      </a:solidFill>
                      <a:cs typeface="Calibri"/>
                    </a:rPr>
                    <a:t> </a:t>
                  </a:r>
                  <a:r>
                    <a:rPr lang="de-DE" sz="1600" dirty="0" err="1">
                      <a:solidFill>
                        <a:schemeClr val="tx1">
                          <a:lumMod val="50000"/>
                        </a:schemeClr>
                      </a:solidFill>
                      <a:cs typeface="Calibri"/>
                    </a:rPr>
                    <a:t>of</a:t>
                  </a:r>
                  <a:r>
                    <a:rPr lang="de-DE" sz="1600" dirty="0">
                      <a:solidFill>
                        <a:schemeClr val="tx1">
                          <a:lumMod val="50000"/>
                        </a:schemeClr>
                      </a:solidFill>
                      <a:cs typeface="Calibri"/>
                    </a:rPr>
                    <a:t> </a:t>
                  </a:r>
                  <a:r>
                    <a:rPr lang="de-DE" sz="1600" dirty="0" err="1">
                      <a:solidFill>
                        <a:schemeClr val="tx1">
                          <a:lumMod val="50000"/>
                        </a:schemeClr>
                      </a:solidFill>
                      <a:cs typeface="Calibri"/>
                    </a:rPr>
                    <a:t>donors</a:t>
                  </a:r>
                  <a:r>
                    <a:rPr lang="de-DE" sz="1600" dirty="0">
                      <a:solidFill>
                        <a:schemeClr val="tx1">
                          <a:lumMod val="50000"/>
                        </a:schemeClr>
                      </a:solidFill>
                      <a:cs typeface="Calibri"/>
                    </a:rPr>
                    <a:t>, </a:t>
                  </a:r>
                </a:p>
                <a:p>
                  <a:pPr algn="ctr"/>
                  <a:r>
                    <a:rPr lang="de-DE" sz="1600" dirty="0">
                      <a:solidFill>
                        <a:schemeClr val="tx1">
                          <a:lumMod val="50000"/>
                        </a:schemeClr>
                      </a:solidFill>
                      <a:cs typeface="Calibri"/>
                    </a:rPr>
                    <a:t>Data </a:t>
                  </a:r>
                  <a:r>
                    <a:rPr lang="de-DE" sz="1600" dirty="0" err="1">
                      <a:solidFill>
                        <a:schemeClr val="tx1">
                          <a:lumMod val="50000"/>
                        </a:schemeClr>
                      </a:solidFill>
                      <a:cs typeface="Calibri"/>
                    </a:rPr>
                    <a:t>protection</a:t>
                  </a:r>
                  <a:r>
                    <a:rPr lang="de-DE" sz="1600" dirty="0">
                      <a:solidFill>
                        <a:schemeClr val="tx1">
                          <a:lumMod val="50000"/>
                        </a:schemeClr>
                      </a:solidFill>
                      <a:cs typeface="Calibri"/>
                    </a:rPr>
                    <a:t>,</a:t>
                  </a:r>
                </a:p>
                <a:p>
                  <a:pPr algn="ctr"/>
                  <a:r>
                    <a:rPr lang="de-DE" sz="1600" dirty="0">
                      <a:solidFill>
                        <a:schemeClr val="tx1">
                          <a:lumMod val="50000"/>
                        </a:schemeClr>
                      </a:solidFill>
                      <a:cs typeface="Calibri"/>
                    </a:rPr>
                    <a:t> Training</a:t>
                  </a:r>
                  <a:endParaRPr lang="de-DE" dirty="0">
                    <a:solidFill>
                      <a:schemeClr val="tx1">
                        <a:lumMod val="50000"/>
                      </a:schemeClr>
                    </a:solidFill>
                    <a:cs typeface="Calibri"/>
                  </a:endParaRPr>
                </a:p>
              </p:txBody>
            </p:sp>
          </p:grpSp>
        </p:grpSp>
      </p:grpSp>
    </p:spTree>
    <p:extLst>
      <p:ext uri="{BB962C8B-B14F-4D97-AF65-F5344CB8AC3E}">
        <p14:creationId xmlns:p14="http://schemas.microsoft.com/office/powerpoint/2010/main" val="673791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0283DC-D21A-9B0B-75B5-B0179117B296}"/>
            </a:ext>
          </a:extLst>
        </p:cNvPr>
        <p:cNvGrpSpPr/>
        <p:nvPr/>
      </p:nvGrpSpPr>
      <p:grpSpPr>
        <a:xfrm>
          <a:off x="0" y="0"/>
          <a:ext cx="0" cy="0"/>
          <a:chOff x="0" y="0"/>
          <a:chExt cx="0" cy="0"/>
        </a:xfrm>
      </p:grpSpPr>
      <p:sp>
        <p:nvSpPr>
          <p:cNvPr id="9" name="Titel 1">
            <a:extLst>
              <a:ext uri="{FF2B5EF4-FFF2-40B4-BE49-F238E27FC236}">
                <a16:creationId xmlns:a16="http://schemas.microsoft.com/office/drawing/2014/main" id="{A9507855-F630-D968-E96E-95E6AD6B46FF}"/>
              </a:ext>
            </a:extLst>
          </p:cNvPr>
          <p:cNvSpPr txBox="1">
            <a:spLocks/>
          </p:cNvSpPr>
          <p:nvPr/>
        </p:nvSpPr>
        <p:spPr>
          <a:xfrm>
            <a:off x="421954" y="818683"/>
            <a:ext cx="11264900" cy="159961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lumMod val="50000"/>
                    <a:lumOff val="50000"/>
                  </a:schemeClr>
                </a:solidFill>
                <a:latin typeface="+mj-lt"/>
                <a:ea typeface="+mj-ea"/>
                <a:cs typeface="+mj-cs"/>
              </a:defRPr>
            </a:lvl1pPr>
          </a:lstStyle>
          <a:p>
            <a:pPr marL="342900" indent="-342900">
              <a:lnSpc>
                <a:spcPct val="110000"/>
              </a:lnSpc>
              <a:buFont typeface="Wingdings" pitchFamily="2" charset="2"/>
              <a:buChar char="ü"/>
            </a:pPr>
            <a:r>
              <a:rPr lang="en-US" sz="2400" dirty="0">
                <a:solidFill>
                  <a:schemeClr val="tx1">
                    <a:lumMod val="50000"/>
                  </a:schemeClr>
                </a:solidFill>
              </a:rPr>
              <a:t>Support local / regional / national engagement</a:t>
            </a:r>
          </a:p>
          <a:p>
            <a:pPr marL="342900" indent="-342900">
              <a:lnSpc>
                <a:spcPct val="110000"/>
              </a:lnSpc>
              <a:buFont typeface="Wingdings" pitchFamily="2" charset="2"/>
              <a:buChar char="ü"/>
            </a:pPr>
            <a:r>
              <a:rPr lang="en-US" sz="2400" dirty="0">
                <a:solidFill>
                  <a:schemeClr val="tx1">
                    <a:lumMod val="50000"/>
                  </a:schemeClr>
                </a:solidFill>
              </a:rPr>
              <a:t>Create a program supporting small and medium entities</a:t>
            </a:r>
          </a:p>
        </p:txBody>
      </p:sp>
      <p:pic>
        <p:nvPicPr>
          <p:cNvPr id="12" name="Grafik 11" descr="Sanfte Hügel Silhouette">
            <a:extLst>
              <a:ext uri="{FF2B5EF4-FFF2-40B4-BE49-F238E27FC236}">
                <a16:creationId xmlns:a16="http://schemas.microsoft.com/office/drawing/2014/main" id="{BBCB4DFF-8AF2-F8F5-5521-FB311B3AB18D}"/>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37839" b="12161"/>
          <a:stretch/>
        </p:blipFill>
        <p:spPr>
          <a:xfrm>
            <a:off x="8601596" y="4301741"/>
            <a:ext cx="1436737" cy="718369"/>
          </a:xfrm>
          <a:prstGeom prst="rect">
            <a:avLst/>
          </a:prstGeom>
        </p:spPr>
      </p:pic>
      <p:grpSp>
        <p:nvGrpSpPr>
          <p:cNvPr id="45" name="Gruppieren 44">
            <a:extLst>
              <a:ext uri="{FF2B5EF4-FFF2-40B4-BE49-F238E27FC236}">
                <a16:creationId xmlns:a16="http://schemas.microsoft.com/office/drawing/2014/main" id="{795F9EA2-288A-36DD-BA15-FACE7CC1DA46}"/>
              </a:ext>
            </a:extLst>
          </p:cNvPr>
          <p:cNvGrpSpPr/>
          <p:nvPr/>
        </p:nvGrpSpPr>
        <p:grpSpPr>
          <a:xfrm>
            <a:off x="935143" y="3035111"/>
            <a:ext cx="10934928" cy="2738180"/>
            <a:chOff x="121747" y="2407188"/>
            <a:chExt cx="11425415" cy="2955201"/>
          </a:xfrm>
        </p:grpSpPr>
        <p:sp>
          <p:nvSpPr>
            <p:cNvPr id="19" name="Rechteck 18">
              <a:extLst>
                <a:ext uri="{FF2B5EF4-FFF2-40B4-BE49-F238E27FC236}">
                  <a16:creationId xmlns:a16="http://schemas.microsoft.com/office/drawing/2014/main" id="{E114D6C1-219F-2224-B266-725424B707DE}"/>
                </a:ext>
              </a:extLst>
            </p:cNvPr>
            <p:cNvSpPr/>
            <p:nvPr/>
          </p:nvSpPr>
          <p:spPr>
            <a:xfrm rot="5400000">
              <a:off x="3344732" y="3577923"/>
              <a:ext cx="553453" cy="30154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dirty="0"/>
                <a:t>Donation</a:t>
              </a:r>
            </a:p>
          </p:txBody>
        </p:sp>
        <p:grpSp>
          <p:nvGrpSpPr>
            <p:cNvPr id="44" name="Gruppieren 43">
              <a:extLst>
                <a:ext uri="{FF2B5EF4-FFF2-40B4-BE49-F238E27FC236}">
                  <a16:creationId xmlns:a16="http://schemas.microsoft.com/office/drawing/2014/main" id="{50EB7D99-2600-48D9-2CC0-D6CB7BDAFB6B}"/>
                </a:ext>
              </a:extLst>
            </p:cNvPr>
            <p:cNvGrpSpPr/>
            <p:nvPr/>
          </p:nvGrpSpPr>
          <p:grpSpPr>
            <a:xfrm>
              <a:off x="121747" y="2407188"/>
              <a:ext cx="11425415" cy="2955201"/>
              <a:chOff x="-1398790" y="3366173"/>
              <a:chExt cx="11425415" cy="2955201"/>
            </a:xfrm>
          </p:grpSpPr>
          <p:sp>
            <p:nvSpPr>
              <p:cNvPr id="20" name="Rechteck 19">
                <a:extLst>
                  <a:ext uri="{FF2B5EF4-FFF2-40B4-BE49-F238E27FC236}">
                    <a16:creationId xmlns:a16="http://schemas.microsoft.com/office/drawing/2014/main" id="{F3E1E6F8-1599-4F7A-978B-AFD000BDBF3A}"/>
                  </a:ext>
                </a:extLst>
              </p:cNvPr>
              <p:cNvSpPr/>
              <p:nvPr/>
            </p:nvSpPr>
            <p:spPr>
              <a:xfrm rot="5400000">
                <a:off x="8004945" y="4390906"/>
                <a:ext cx="553453" cy="33074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dirty="0"/>
                  <a:t>Distribution</a:t>
                </a:r>
              </a:p>
            </p:txBody>
          </p:sp>
          <p:sp>
            <p:nvSpPr>
              <p:cNvPr id="21" name="Rechteck 20">
                <a:extLst>
                  <a:ext uri="{FF2B5EF4-FFF2-40B4-BE49-F238E27FC236}">
                    <a16:creationId xmlns:a16="http://schemas.microsoft.com/office/drawing/2014/main" id="{BBBE3EFA-05C6-A6AC-E2F1-2863AA7902F5}"/>
                  </a:ext>
                </a:extLst>
              </p:cNvPr>
              <p:cNvSpPr/>
              <p:nvPr/>
            </p:nvSpPr>
            <p:spPr>
              <a:xfrm rot="5400000">
                <a:off x="4841569" y="4558856"/>
                <a:ext cx="553453" cy="29715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dirty="0"/>
                  <a:t>Processing</a:t>
                </a:r>
              </a:p>
            </p:txBody>
          </p:sp>
          <p:grpSp>
            <p:nvGrpSpPr>
              <p:cNvPr id="43" name="Gruppieren 42">
                <a:extLst>
                  <a:ext uri="{FF2B5EF4-FFF2-40B4-BE49-F238E27FC236}">
                    <a16:creationId xmlns:a16="http://schemas.microsoft.com/office/drawing/2014/main" id="{9921CE86-81C4-12B0-8C2B-B2DD404F908D}"/>
                  </a:ext>
                </a:extLst>
              </p:cNvPr>
              <p:cNvGrpSpPr/>
              <p:nvPr/>
            </p:nvGrpSpPr>
            <p:grpSpPr>
              <a:xfrm>
                <a:off x="-1398790" y="3366173"/>
                <a:ext cx="11425415" cy="2564999"/>
                <a:chOff x="-453272" y="3581086"/>
                <a:chExt cx="10445662" cy="2416108"/>
              </a:xfrm>
            </p:grpSpPr>
            <p:grpSp>
              <p:nvGrpSpPr>
                <p:cNvPr id="41" name="Gruppieren 40">
                  <a:extLst>
                    <a:ext uri="{FF2B5EF4-FFF2-40B4-BE49-F238E27FC236}">
                      <a16:creationId xmlns:a16="http://schemas.microsoft.com/office/drawing/2014/main" id="{55ACAA50-B571-E06B-0A1F-95B612130C00}"/>
                    </a:ext>
                  </a:extLst>
                </p:cNvPr>
                <p:cNvGrpSpPr/>
                <p:nvPr/>
              </p:nvGrpSpPr>
              <p:grpSpPr>
                <a:xfrm>
                  <a:off x="-453272" y="3581086"/>
                  <a:ext cx="10445662" cy="2416108"/>
                  <a:chOff x="1175953" y="3471624"/>
                  <a:chExt cx="10445662" cy="2416108"/>
                </a:xfrm>
              </p:grpSpPr>
              <p:sp>
                <p:nvSpPr>
                  <p:cNvPr id="28" name="Rechtwinkliges Dreieck 27">
                    <a:extLst>
                      <a:ext uri="{FF2B5EF4-FFF2-40B4-BE49-F238E27FC236}">
                        <a16:creationId xmlns:a16="http://schemas.microsoft.com/office/drawing/2014/main" id="{28789DCA-1D40-12B5-CE0C-7EE57FC7F192}"/>
                      </a:ext>
                    </a:extLst>
                  </p:cNvPr>
                  <p:cNvSpPr/>
                  <p:nvPr/>
                </p:nvSpPr>
                <p:spPr>
                  <a:xfrm flipH="1">
                    <a:off x="3051133" y="3471624"/>
                    <a:ext cx="8465592" cy="2264096"/>
                  </a:xfrm>
                  <a:prstGeom prst="rtTriangl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Zylinder 28">
                    <a:extLst>
                      <a:ext uri="{FF2B5EF4-FFF2-40B4-BE49-F238E27FC236}">
                        <a16:creationId xmlns:a16="http://schemas.microsoft.com/office/drawing/2014/main" id="{E6DDA6C3-2F61-913D-5F60-9EEC6317E47B}"/>
                      </a:ext>
                    </a:extLst>
                  </p:cNvPr>
                  <p:cNvSpPr/>
                  <p:nvPr/>
                </p:nvSpPr>
                <p:spPr>
                  <a:xfrm rot="-5400000">
                    <a:off x="7934389" y="2136319"/>
                    <a:ext cx="438410" cy="6719993"/>
                  </a:xfrm>
                  <a:prstGeom prst="can">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de-DE" dirty="0">
                      <a:ea typeface="+mn-lt"/>
                      <a:cs typeface="+mn-lt"/>
                    </a:endParaRPr>
                  </a:p>
                </p:txBody>
              </p:sp>
              <p:sp>
                <p:nvSpPr>
                  <p:cNvPr id="30" name="Zylinder 29">
                    <a:extLst>
                      <a:ext uri="{FF2B5EF4-FFF2-40B4-BE49-F238E27FC236}">
                        <a16:creationId xmlns:a16="http://schemas.microsoft.com/office/drawing/2014/main" id="{5ECCB2B6-9B64-22AA-AC1F-D1756233CD49}"/>
                      </a:ext>
                    </a:extLst>
                  </p:cNvPr>
                  <p:cNvSpPr/>
                  <p:nvPr/>
                </p:nvSpPr>
                <p:spPr>
                  <a:xfrm rot="16200000">
                    <a:off x="8732740" y="2510829"/>
                    <a:ext cx="438410" cy="5096227"/>
                  </a:xfrm>
                  <a:prstGeom prst="can">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de-DE" dirty="0">
                      <a:ea typeface="+mn-lt"/>
                      <a:cs typeface="+mn-lt"/>
                    </a:endParaRPr>
                  </a:p>
                </p:txBody>
              </p:sp>
              <p:sp>
                <p:nvSpPr>
                  <p:cNvPr id="34" name="Textfeld 33">
                    <a:extLst>
                      <a:ext uri="{FF2B5EF4-FFF2-40B4-BE49-F238E27FC236}">
                        <a16:creationId xmlns:a16="http://schemas.microsoft.com/office/drawing/2014/main" id="{F6E18D60-F511-92B6-B643-DFA04EB17400}"/>
                      </a:ext>
                    </a:extLst>
                  </p:cNvPr>
                  <p:cNvSpPr txBox="1"/>
                  <p:nvPr/>
                </p:nvSpPr>
                <p:spPr>
                  <a:xfrm>
                    <a:off x="6511794" y="4883394"/>
                    <a:ext cx="4141509" cy="344177"/>
                  </a:xfrm>
                  <a:prstGeom prst="rect">
                    <a:avLst/>
                  </a:prstGeom>
                  <a:noFill/>
                </p:spPr>
                <p:txBody>
                  <a:bodyPr wrap="square" lIns="91440" tIns="45720" rIns="91440" bIns="45720" rtlCol="0" anchor="t">
                    <a:spAutoFit/>
                  </a:bodyPr>
                  <a:lstStyle/>
                  <a:p>
                    <a:r>
                      <a:rPr lang="de-DE" sz="1600" dirty="0" err="1">
                        <a:solidFill>
                          <a:schemeClr val="tx1">
                            <a:lumMod val="50000"/>
                          </a:schemeClr>
                        </a:solidFill>
                        <a:cs typeface="Calibri"/>
                      </a:rPr>
                      <a:t>Logistic</a:t>
                    </a:r>
                    <a:r>
                      <a:rPr lang="de-DE" sz="1600" dirty="0">
                        <a:solidFill>
                          <a:schemeClr val="tx1">
                            <a:lumMod val="50000"/>
                          </a:schemeClr>
                        </a:solidFill>
                        <a:cs typeface="Calibri"/>
                      </a:rPr>
                      <a:t>, Infrastructure, Resources</a:t>
                    </a:r>
                  </a:p>
                </p:txBody>
              </p:sp>
              <p:sp>
                <p:nvSpPr>
                  <p:cNvPr id="39" name="Zylinder 38">
                    <a:extLst>
                      <a:ext uri="{FF2B5EF4-FFF2-40B4-BE49-F238E27FC236}">
                        <a16:creationId xmlns:a16="http://schemas.microsoft.com/office/drawing/2014/main" id="{E5A51822-9ADA-CD1C-8AFB-424CC725E7D7}"/>
                      </a:ext>
                    </a:extLst>
                  </p:cNvPr>
                  <p:cNvSpPr/>
                  <p:nvPr/>
                </p:nvSpPr>
                <p:spPr>
                  <a:xfrm rot="16200000">
                    <a:off x="9509560" y="2840804"/>
                    <a:ext cx="438410" cy="3546012"/>
                  </a:xfrm>
                  <a:prstGeom prst="can">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de-DE" dirty="0">
                      <a:ea typeface="+mn-lt"/>
                      <a:cs typeface="+mn-lt"/>
                    </a:endParaRPr>
                  </a:p>
                </p:txBody>
              </p:sp>
              <p:pic>
                <p:nvPicPr>
                  <p:cNvPr id="37" name="Grafik 36" descr="Hospital Silhouette">
                    <a:extLst>
                      <a:ext uri="{FF2B5EF4-FFF2-40B4-BE49-F238E27FC236}">
                        <a16:creationId xmlns:a16="http://schemas.microsoft.com/office/drawing/2014/main" id="{E30D54C0-E585-304F-DFA2-2CAF4E7C2AB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75953" y="5042076"/>
                    <a:ext cx="843703" cy="845656"/>
                  </a:xfrm>
                  <a:prstGeom prst="rect">
                    <a:avLst/>
                  </a:prstGeom>
                </p:spPr>
              </p:pic>
              <p:sp>
                <p:nvSpPr>
                  <p:cNvPr id="40" name="Textfeld 39">
                    <a:extLst>
                      <a:ext uri="{FF2B5EF4-FFF2-40B4-BE49-F238E27FC236}">
                        <a16:creationId xmlns:a16="http://schemas.microsoft.com/office/drawing/2014/main" id="{5AD5BA7D-355D-4EFB-C274-7B1CA7E24CF2}"/>
                      </a:ext>
                    </a:extLst>
                  </p:cNvPr>
                  <p:cNvSpPr txBox="1"/>
                  <p:nvPr/>
                </p:nvSpPr>
                <p:spPr>
                  <a:xfrm>
                    <a:off x="8075604" y="4453372"/>
                    <a:ext cx="3546011" cy="344177"/>
                  </a:xfrm>
                  <a:prstGeom prst="rect">
                    <a:avLst/>
                  </a:prstGeom>
                  <a:noFill/>
                </p:spPr>
                <p:txBody>
                  <a:bodyPr wrap="square" lIns="91440" tIns="45720" rIns="91440" bIns="45720" rtlCol="0" anchor="t">
                    <a:spAutoFit/>
                  </a:bodyPr>
                  <a:lstStyle/>
                  <a:p>
                    <a:r>
                      <a:rPr lang="de-DE" sz="1600" dirty="0">
                        <a:solidFill>
                          <a:schemeClr val="tx1">
                            <a:lumMod val="50000"/>
                          </a:schemeClr>
                        </a:solidFill>
                        <a:cs typeface="Calibri"/>
                      </a:rPr>
                      <a:t>Exchange </a:t>
                    </a:r>
                    <a:r>
                      <a:rPr lang="de-DE" sz="1600" dirty="0" err="1">
                        <a:solidFill>
                          <a:schemeClr val="tx1">
                            <a:lumMod val="50000"/>
                          </a:schemeClr>
                        </a:solidFill>
                        <a:cs typeface="Calibri"/>
                      </a:rPr>
                      <a:t>of</a:t>
                    </a:r>
                    <a:r>
                      <a:rPr lang="de-DE" sz="1600" dirty="0">
                        <a:solidFill>
                          <a:schemeClr val="tx1">
                            <a:lumMod val="50000"/>
                          </a:schemeClr>
                        </a:solidFill>
                        <a:cs typeface="Calibri"/>
                      </a:rPr>
                      <a:t> </a:t>
                    </a:r>
                    <a:r>
                      <a:rPr lang="de-DE" sz="1600" dirty="0" err="1">
                        <a:solidFill>
                          <a:schemeClr val="tx1">
                            <a:lumMod val="50000"/>
                          </a:schemeClr>
                        </a:solidFill>
                        <a:cs typeface="Calibri"/>
                      </a:rPr>
                      <a:t>tissues</a:t>
                    </a:r>
                    <a:r>
                      <a:rPr lang="de-DE" sz="1600" dirty="0">
                        <a:solidFill>
                          <a:schemeClr val="tx1">
                            <a:lumMod val="50000"/>
                          </a:schemeClr>
                        </a:solidFill>
                        <a:cs typeface="Calibri"/>
                      </a:rPr>
                      <a:t>, Innovation</a:t>
                    </a:r>
                    <a:endParaRPr lang="de-DE" sz="1600" dirty="0">
                      <a:solidFill>
                        <a:schemeClr val="tx1">
                          <a:lumMod val="50000"/>
                        </a:schemeClr>
                      </a:solidFill>
                    </a:endParaRPr>
                  </a:p>
                </p:txBody>
              </p:sp>
            </p:grpSp>
            <p:sp>
              <p:nvSpPr>
                <p:cNvPr id="42" name="Textfeld 41">
                  <a:extLst>
                    <a:ext uri="{FF2B5EF4-FFF2-40B4-BE49-F238E27FC236}">
                      <a16:creationId xmlns:a16="http://schemas.microsoft.com/office/drawing/2014/main" id="{341F5371-A055-6139-1FA9-75F3F81F9B2D}"/>
                    </a:ext>
                  </a:extLst>
                </p:cNvPr>
                <p:cNvSpPr txBox="1"/>
                <p:nvPr/>
              </p:nvSpPr>
              <p:spPr>
                <a:xfrm>
                  <a:off x="3322008" y="5436461"/>
                  <a:ext cx="4507721" cy="344178"/>
                </a:xfrm>
                <a:prstGeom prst="rect">
                  <a:avLst/>
                </a:prstGeom>
                <a:noFill/>
              </p:spPr>
              <p:txBody>
                <a:bodyPr wrap="square" lIns="91440" tIns="45720" rIns="91440" bIns="45720" rtlCol="0" anchor="t">
                  <a:spAutoFit/>
                </a:bodyPr>
                <a:lstStyle/>
                <a:p>
                  <a:r>
                    <a:rPr lang="de-DE" sz="1600" dirty="0" err="1">
                      <a:solidFill>
                        <a:schemeClr val="tx1">
                          <a:lumMod val="50000"/>
                        </a:schemeClr>
                      </a:solidFill>
                      <a:cs typeface="Calibri"/>
                    </a:rPr>
                    <a:t>Identification</a:t>
                  </a:r>
                  <a:r>
                    <a:rPr lang="de-DE" sz="1600" dirty="0">
                      <a:solidFill>
                        <a:schemeClr val="tx1">
                          <a:lumMod val="50000"/>
                        </a:schemeClr>
                      </a:solidFill>
                      <a:cs typeface="Calibri"/>
                    </a:rPr>
                    <a:t> </a:t>
                  </a:r>
                  <a:r>
                    <a:rPr lang="de-DE" sz="1600" dirty="0" err="1">
                      <a:solidFill>
                        <a:schemeClr val="tx1">
                          <a:lumMod val="50000"/>
                        </a:schemeClr>
                      </a:solidFill>
                      <a:cs typeface="Calibri"/>
                    </a:rPr>
                    <a:t>of</a:t>
                  </a:r>
                  <a:r>
                    <a:rPr lang="de-DE" sz="1600" dirty="0">
                      <a:solidFill>
                        <a:schemeClr val="tx1">
                          <a:lumMod val="50000"/>
                        </a:schemeClr>
                      </a:solidFill>
                      <a:cs typeface="Calibri"/>
                    </a:rPr>
                    <a:t> </a:t>
                  </a:r>
                  <a:r>
                    <a:rPr lang="de-DE" sz="1600" dirty="0" err="1">
                      <a:solidFill>
                        <a:schemeClr val="tx1">
                          <a:lumMod val="50000"/>
                        </a:schemeClr>
                      </a:solidFill>
                      <a:cs typeface="Calibri"/>
                    </a:rPr>
                    <a:t>donors</a:t>
                  </a:r>
                  <a:r>
                    <a:rPr lang="de-DE" sz="1600" dirty="0">
                      <a:solidFill>
                        <a:schemeClr val="tx1">
                          <a:lumMod val="50000"/>
                        </a:schemeClr>
                      </a:solidFill>
                      <a:cs typeface="Calibri"/>
                    </a:rPr>
                    <a:t>, Data </a:t>
                  </a:r>
                  <a:r>
                    <a:rPr lang="de-DE" sz="1600" dirty="0" err="1">
                      <a:solidFill>
                        <a:schemeClr val="tx1">
                          <a:lumMod val="50000"/>
                        </a:schemeClr>
                      </a:solidFill>
                      <a:cs typeface="Calibri"/>
                    </a:rPr>
                    <a:t>protection</a:t>
                  </a:r>
                  <a:r>
                    <a:rPr lang="de-DE" sz="1600" dirty="0">
                      <a:solidFill>
                        <a:schemeClr val="tx1">
                          <a:lumMod val="50000"/>
                        </a:schemeClr>
                      </a:solidFill>
                      <a:cs typeface="Calibri"/>
                    </a:rPr>
                    <a:t>, Training</a:t>
                  </a:r>
                  <a:endParaRPr lang="de-DE" dirty="0">
                    <a:solidFill>
                      <a:schemeClr val="tx1">
                        <a:lumMod val="50000"/>
                      </a:schemeClr>
                    </a:solidFill>
                    <a:cs typeface="Calibri"/>
                  </a:endParaRPr>
                </a:p>
              </p:txBody>
            </p:sp>
          </p:grpSp>
        </p:grpSp>
      </p:grpSp>
      <p:pic>
        <p:nvPicPr>
          <p:cNvPr id="55" name="Grafik 54" descr="Wandern Silhouette">
            <a:extLst>
              <a:ext uri="{FF2B5EF4-FFF2-40B4-BE49-F238E27FC236}">
                <a16:creationId xmlns:a16="http://schemas.microsoft.com/office/drawing/2014/main" id="{57A5E2BE-5D43-42C1-26B7-4C78D1C56E5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20644224">
            <a:off x="6699401" y="3245934"/>
            <a:ext cx="914400" cy="914400"/>
          </a:xfrm>
          <a:prstGeom prst="rect">
            <a:avLst/>
          </a:prstGeom>
        </p:spPr>
      </p:pic>
      <p:pic>
        <p:nvPicPr>
          <p:cNvPr id="57" name="Grafik 56" descr="Wandern Silhouette">
            <a:extLst>
              <a:ext uri="{FF2B5EF4-FFF2-40B4-BE49-F238E27FC236}">
                <a16:creationId xmlns:a16="http://schemas.microsoft.com/office/drawing/2014/main" id="{E55715A0-3080-E231-8316-A36CCC0FAF9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20644224">
            <a:off x="7666332" y="2964830"/>
            <a:ext cx="914400" cy="914400"/>
          </a:xfrm>
          <a:prstGeom prst="rect">
            <a:avLst/>
          </a:prstGeom>
        </p:spPr>
      </p:pic>
      <p:pic>
        <p:nvPicPr>
          <p:cNvPr id="59" name="Grafik 58" descr="Wandern Silhouette">
            <a:extLst>
              <a:ext uri="{FF2B5EF4-FFF2-40B4-BE49-F238E27FC236}">
                <a16:creationId xmlns:a16="http://schemas.microsoft.com/office/drawing/2014/main" id="{737449B6-2507-D8EC-E238-AD5ACD5F296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20644224">
            <a:off x="8744152" y="2698606"/>
            <a:ext cx="914400" cy="914400"/>
          </a:xfrm>
          <a:prstGeom prst="rect">
            <a:avLst/>
          </a:prstGeom>
        </p:spPr>
      </p:pic>
      <p:pic>
        <p:nvPicPr>
          <p:cNvPr id="60" name="Grafik 59" descr="Wandern Silhouette">
            <a:extLst>
              <a:ext uri="{FF2B5EF4-FFF2-40B4-BE49-F238E27FC236}">
                <a16:creationId xmlns:a16="http://schemas.microsoft.com/office/drawing/2014/main" id="{2EE34A8D-1B2A-31D4-7A43-77D8F1354FC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20644224">
            <a:off x="4543652" y="3754799"/>
            <a:ext cx="914400" cy="914400"/>
          </a:xfrm>
          <a:prstGeom prst="rect">
            <a:avLst/>
          </a:prstGeom>
        </p:spPr>
      </p:pic>
      <p:pic>
        <p:nvPicPr>
          <p:cNvPr id="62" name="Grafik 61" descr="Wandern Silhouette">
            <a:extLst>
              <a:ext uri="{FF2B5EF4-FFF2-40B4-BE49-F238E27FC236}">
                <a16:creationId xmlns:a16="http://schemas.microsoft.com/office/drawing/2014/main" id="{3320A030-B273-8477-4A1F-79A73B30690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20644224">
            <a:off x="5645811" y="3509308"/>
            <a:ext cx="914400" cy="914400"/>
          </a:xfrm>
          <a:prstGeom prst="rect">
            <a:avLst/>
          </a:prstGeom>
        </p:spPr>
      </p:pic>
      <p:pic>
        <p:nvPicPr>
          <p:cNvPr id="3" name="Grafik 4" descr="Seilknoten Silhouette">
            <a:extLst>
              <a:ext uri="{FF2B5EF4-FFF2-40B4-BE49-F238E27FC236}">
                <a16:creationId xmlns:a16="http://schemas.microsoft.com/office/drawing/2014/main" id="{C52C71FC-0833-3E79-415B-DE7CADDD659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223508" y="3813531"/>
            <a:ext cx="569860" cy="609679"/>
          </a:xfrm>
          <a:prstGeom prst="rect">
            <a:avLst/>
          </a:prstGeom>
        </p:spPr>
      </p:pic>
      <p:pic>
        <p:nvPicPr>
          <p:cNvPr id="4" name="Grafik 4" descr="Seilknoten Silhouette">
            <a:extLst>
              <a:ext uri="{FF2B5EF4-FFF2-40B4-BE49-F238E27FC236}">
                <a16:creationId xmlns:a16="http://schemas.microsoft.com/office/drawing/2014/main" id="{B4ECFE62-2740-3B98-BAF4-4D84DD39FFB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405954" y="2979965"/>
            <a:ext cx="569860" cy="609679"/>
          </a:xfrm>
          <a:prstGeom prst="rect">
            <a:avLst/>
          </a:prstGeom>
        </p:spPr>
      </p:pic>
      <p:pic>
        <p:nvPicPr>
          <p:cNvPr id="6" name="Grafik 4" descr="Seilknoten Silhouette">
            <a:extLst>
              <a:ext uri="{FF2B5EF4-FFF2-40B4-BE49-F238E27FC236}">
                <a16:creationId xmlns:a16="http://schemas.microsoft.com/office/drawing/2014/main" id="{DEB5FCEC-6798-8BCA-2090-F0AB5E57454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285752" y="3287751"/>
            <a:ext cx="569860" cy="609679"/>
          </a:xfrm>
          <a:prstGeom prst="rect">
            <a:avLst/>
          </a:prstGeom>
        </p:spPr>
      </p:pic>
      <p:pic>
        <p:nvPicPr>
          <p:cNvPr id="7" name="Grafik 4" descr="Seilknoten Silhouette">
            <a:extLst>
              <a:ext uri="{FF2B5EF4-FFF2-40B4-BE49-F238E27FC236}">
                <a16:creationId xmlns:a16="http://schemas.microsoft.com/office/drawing/2014/main" id="{1DE0A676-9B79-8BED-8F1D-38C1E057D27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317882" y="3538983"/>
            <a:ext cx="569860" cy="609679"/>
          </a:xfrm>
          <a:prstGeom prst="rect">
            <a:avLst/>
          </a:prstGeom>
        </p:spPr>
      </p:pic>
      <p:grpSp>
        <p:nvGrpSpPr>
          <p:cNvPr id="14" name="Gruppieren 13">
            <a:extLst>
              <a:ext uri="{FF2B5EF4-FFF2-40B4-BE49-F238E27FC236}">
                <a16:creationId xmlns:a16="http://schemas.microsoft.com/office/drawing/2014/main" id="{6B7BF4D1-9B1A-0D29-0E05-1AA85B07BA52}"/>
              </a:ext>
            </a:extLst>
          </p:cNvPr>
          <p:cNvGrpSpPr/>
          <p:nvPr/>
        </p:nvGrpSpPr>
        <p:grpSpPr>
          <a:xfrm>
            <a:off x="421954" y="2445316"/>
            <a:ext cx="3093683" cy="2519256"/>
            <a:chOff x="421954" y="1916983"/>
            <a:chExt cx="3093683" cy="2519256"/>
          </a:xfrm>
        </p:grpSpPr>
        <p:grpSp>
          <p:nvGrpSpPr>
            <p:cNvPr id="46" name="Gruppieren 45">
              <a:extLst>
                <a:ext uri="{FF2B5EF4-FFF2-40B4-BE49-F238E27FC236}">
                  <a16:creationId xmlns:a16="http://schemas.microsoft.com/office/drawing/2014/main" id="{91AC4264-5F54-4CC9-E6D7-ECBD4E1D37C2}"/>
                </a:ext>
              </a:extLst>
            </p:cNvPr>
            <p:cNvGrpSpPr/>
            <p:nvPr/>
          </p:nvGrpSpPr>
          <p:grpSpPr>
            <a:xfrm>
              <a:off x="1283521" y="2395083"/>
              <a:ext cx="1667031" cy="1833047"/>
              <a:chOff x="-260650" y="463780"/>
              <a:chExt cx="5167061" cy="5167061"/>
            </a:xfrm>
          </p:grpSpPr>
          <p:pic>
            <p:nvPicPr>
              <p:cNvPr id="5" name="Grafik 4" descr="Netzwerk">
                <a:extLst>
                  <a:ext uri="{FF2B5EF4-FFF2-40B4-BE49-F238E27FC236}">
                    <a16:creationId xmlns:a16="http://schemas.microsoft.com/office/drawing/2014/main" id="{63EBF165-0563-2586-F1D2-E7068AC9D889}"/>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rot="20700000">
                <a:off x="-260650" y="463780"/>
                <a:ext cx="5167061" cy="5167061"/>
              </a:xfrm>
              <a:prstGeom prst="rect">
                <a:avLst/>
              </a:prstGeom>
            </p:spPr>
          </p:pic>
          <p:pic>
            <p:nvPicPr>
              <p:cNvPr id="2" name="Grafik 1" descr="Gruppe von Männern mit einfarbiger Füllung">
                <a:extLst>
                  <a:ext uri="{FF2B5EF4-FFF2-40B4-BE49-F238E27FC236}">
                    <a16:creationId xmlns:a16="http://schemas.microsoft.com/office/drawing/2014/main" id="{E918BA6A-7F33-25D5-B551-20071CB4AB9A}"/>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2173276" y="1601016"/>
                <a:ext cx="1105267" cy="1105267"/>
              </a:xfrm>
              <a:prstGeom prst="rect">
                <a:avLst/>
              </a:prstGeom>
            </p:spPr>
          </p:pic>
          <p:pic>
            <p:nvPicPr>
              <p:cNvPr id="24" name="Grafik 23" descr="Gruppe von Männern mit einfarbiger Füllung">
                <a:extLst>
                  <a:ext uri="{FF2B5EF4-FFF2-40B4-BE49-F238E27FC236}">
                    <a16:creationId xmlns:a16="http://schemas.microsoft.com/office/drawing/2014/main" id="{9F952B51-3E1C-D2F3-788B-553683A4627E}"/>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2145246" y="3799442"/>
                <a:ext cx="1105266" cy="1105266"/>
              </a:xfrm>
              <a:prstGeom prst="rect">
                <a:avLst/>
              </a:prstGeom>
            </p:spPr>
          </p:pic>
          <p:pic>
            <p:nvPicPr>
              <p:cNvPr id="25" name="Grafik 24" descr="Gruppe von Männern mit einfarbiger Füllung">
                <a:extLst>
                  <a:ext uri="{FF2B5EF4-FFF2-40B4-BE49-F238E27FC236}">
                    <a16:creationId xmlns:a16="http://schemas.microsoft.com/office/drawing/2014/main" id="{F79500EC-B004-24CF-4706-78C2B1B12554}"/>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53490" y="3246809"/>
                <a:ext cx="1105267" cy="1105267"/>
              </a:xfrm>
              <a:prstGeom prst="rect">
                <a:avLst/>
              </a:prstGeom>
            </p:spPr>
          </p:pic>
          <p:pic>
            <p:nvPicPr>
              <p:cNvPr id="26" name="Grafik 25" descr="Gruppe von Männern mit einfarbiger Füllung">
                <a:extLst>
                  <a:ext uri="{FF2B5EF4-FFF2-40B4-BE49-F238E27FC236}">
                    <a16:creationId xmlns:a16="http://schemas.microsoft.com/office/drawing/2014/main" id="{C8AF82AB-9FB7-3F6C-E671-70BB89EC33E8}"/>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052079" y="2694176"/>
                <a:ext cx="1105267" cy="1105267"/>
              </a:xfrm>
              <a:prstGeom prst="rect">
                <a:avLst/>
              </a:prstGeom>
            </p:spPr>
          </p:pic>
          <p:pic>
            <p:nvPicPr>
              <p:cNvPr id="27" name="Grafik 26" descr="Gruppe von Männern mit einfarbiger Füllung">
                <a:extLst>
                  <a:ext uri="{FF2B5EF4-FFF2-40B4-BE49-F238E27FC236}">
                    <a16:creationId xmlns:a16="http://schemas.microsoft.com/office/drawing/2014/main" id="{15CDD822-F708-80FA-1530-422659AB6AA4}"/>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51772" y="1839511"/>
                <a:ext cx="1105266" cy="1105266"/>
              </a:xfrm>
              <a:prstGeom prst="rect">
                <a:avLst/>
              </a:prstGeom>
            </p:spPr>
          </p:pic>
        </p:grpSp>
        <p:pic>
          <p:nvPicPr>
            <p:cNvPr id="8" name="Grafik 7" descr="Hospital Silhouette">
              <a:extLst>
                <a:ext uri="{FF2B5EF4-FFF2-40B4-BE49-F238E27FC236}">
                  <a16:creationId xmlns:a16="http://schemas.microsoft.com/office/drawing/2014/main" id="{A89AFC6B-0762-83DF-624F-2ECFB7CB4F3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21954" y="2855142"/>
              <a:ext cx="883221" cy="831839"/>
            </a:xfrm>
            <a:prstGeom prst="rect">
              <a:avLst/>
            </a:prstGeom>
          </p:spPr>
        </p:pic>
        <p:pic>
          <p:nvPicPr>
            <p:cNvPr id="10" name="Grafik 9" descr="Hospital Silhouette">
              <a:extLst>
                <a:ext uri="{FF2B5EF4-FFF2-40B4-BE49-F238E27FC236}">
                  <a16:creationId xmlns:a16="http://schemas.microsoft.com/office/drawing/2014/main" id="{4CA39CD1-3193-FC9E-8B4A-F4FCD41C84F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572863" y="3604400"/>
              <a:ext cx="883221" cy="831839"/>
            </a:xfrm>
            <a:prstGeom prst="rect">
              <a:avLst/>
            </a:prstGeom>
          </p:spPr>
        </p:pic>
        <p:pic>
          <p:nvPicPr>
            <p:cNvPr id="11" name="Grafik 10" descr="Hospital Silhouette">
              <a:extLst>
                <a:ext uri="{FF2B5EF4-FFF2-40B4-BE49-F238E27FC236}">
                  <a16:creationId xmlns:a16="http://schemas.microsoft.com/office/drawing/2014/main" id="{ECC54009-76FD-85CA-ACA9-D022C0782C1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32416" y="2165066"/>
              <a:ext cx="883221" cy="831839"/>
            </a:xfrm>
            <a:prstGeom prst="rect">
              <a:avLst/>
            </a:prstGeom>
          </p:spPr>
        </p:pic>
        <p:pic>
          <p:nvPicPr>
            <p:cNvPr id="13" name="Grafik 12" descr="Hospital Silhouette">
              <a:extLst>
                <a:ext uri="{FF2B5EF4-FFF2-40B4-BE49-F238E27FC236}">
                  <a16:creationId xmlns:a16="http://schemas.microsoft.com/office/drawing/2014/main" id="{387126FF-77A8-0671-5C89-9E33528D309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71454" y="1916983"/>
              <a:ext cx="883221" cy="831839"/>
            </a:xfrm>
            <a:prstGeom prst="rect">
              <a:avLst/>
            </a:prstGeom>
          </p:spPr>
        </p:pic>
      </p:grpSp>
      <p:sp>
        <p:nvSpPr>
          <p:cNvPr id="15" name="Textplatzhalter 14">
            <a:extLst>
              <a:ext uri="{FF2B5EF4-FFF2-40B4-BE49-F238E27FC236}">
                <a16:creationId xmlns:a16="http://schemas.microsoft.com/office/drawing/2014/main" id="{5579C01E-EDEB-BED0-0D22-CB5FDCC3FDA5}"/>
              </a:ext>
            </a:extLst>
          </p:cNvPr>
          <p:cNvSpPr>
            <a:spLocks noGrp="1"/>
          </p:cNvSpPr>
          <p:nvPr>
            <p:ph type="body" sz="quarter" idx="13"/>
          </p:nvPr>
        </p:nvSpPr>
        <p:spPr>
          <a:xfrm>
            <a:off x="307225" y="307608"/>
            <a:ext cx="10176048" cy="471425"/>
          </a:xfrm>
        </p:spPr>
        <p:txBody>
          <a:bodyPr/>
          <a:lstStyle/>
          <a:p>
            <a:pPr>
              <a:lnSpc>
                <a:spcPct val="110000"/>
              </a:lnSpc>
            </a:pPr>
            <a:r>
              <a:rPr lang="en-US" sz="2000" dirty="0"/>
              <a:t>Utilize the national and regional landscape </a:t>
            </a:r>
            <a:r>
              <a:rPr lang="en-US" sz="1600" dirty="0"/>
              <a:t>(EATCB, EEBA, …)</a:t>
            </a:r>
            <a:endParaRPr lang="en-US" sz="2000" dirty="0"/>
          </a:p>
        </p:txBody>
      </p:sp>
    </p:spTree>
    <p:extLst>
      <p:ext uri="{BB962C8B-B14F-4D97-AF65-F5344CB8AC3E}">
        <p14:creationId xmlns:p14="http://schemas.microsoft.com/office/powerpoint/2010/main" val="2836692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68C8076D-D57E-B018-42F1-F5E27B96C5F3}"/>
              </a:ext>
            </a:extLst>
          </p:cNvPr>
          <p:cNvPicPr>
            <a:picLocks noChangeAspect="1"/>
          </p:cNvPicPr>
          <p:nvPr/>
        </p:nvPicPr>
        <p:blipFill>
          <a:blip r:embed="rId3"/>
          <a:stretch>
            <a:fillRect/>
          </a:stretch>
        </p:blipFill>
        <p:spPr>
          <a:xfrm>
            <a:off x="372399" y="1944205"/>
            <a:ext cx="5016500" cy="1803400"/>
          </a:xfrm>
          <a:prstGeom prst="rect">
            <a:avLst/>
          </a:prstGeom>
          <a:ln>
            <a:solidFill>
              <a:schemeClr val="accent1">
                <a:shade val="50000"/>
              </a:schemeClr>
            </a:solidFill>
          </a:ln>
        </p:spPr>
      </p:pic>
      <p:pic>
        <p:nvPicPr>
          <p:cNvPr id="8" name="Grafik 7" descr="Zurück mit einfarbiger Füllung">
            <a:extLst>
              <a:ext uri="{FF2B5EF4-FFF2-40B4-BE49-F238E27FC236}">
                <a16:creationId xmlns:a16="http://schemas.microsoft.com/office/drawing/2014/main" id="{9E1BB06F-9D7D-D8E3-424F-187A9C2296D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6789355">
            <a:off x="10639507" y="3436552"/>
            <a:ext cx="1342596" cy="1342596"/>
          </a:xfrm>
          <a:prstGeom prst="rect">
            <a:avLst/>
          </a:prstGeom>
        </p:spPr>
      </p:pic>
      <p:sp>
        <p:nvSpPr>
          <p:cNvPr id="9" name="Textfeld 8">
            <a:extLst>
              <a:ext uri="{FF2B5EF4-FFF2-40B4-BE49-F238E27FC236}">
                <a16:creationId xmlns:a16="http://schemas.microsoft.com/office/drawing/2014/main" id="{3D3D2E83-73DC-A1BC-1ED6-43BFD73B999A}"/>
              </a:ext>
            </a:extLst>
          </p:cNvPr>
          <p:cNvSpPr txBox="1"/>
          <p:nvPr/>
        </p:nvSpPr>
        <p:spPr>
          <a:xfrm>
            <a:off x="6096001" y="2782669"/>
            <a:ext cx="5903934" cy="369332"/>
          </a:xfrm>
          <a:prstGeom prst="rect">
            <a:avLst/>
          </a:prstGeom>
          <a:solidFill>
            <a:schemeClr val="tx2">
              <a:lumMod val="20000"/>
              <a:lumOff val="80000"/>
            </a:schemeClr>
          </a:solidFill>
        </p:spPr>
        <p:txBody>
          <a:bodyPr wrap="square" rtlCol="0">
            <a:spAutoFit/>
          </a:bodyPr>
          <a:lstStyle/>
          <a:p>
            <a:pPr algn="r"/>
            <a:r>
              <a:rPr lang="de-DE" b="1" dirty="0">
                <a:solidFill>
                  <a:schemeClr val="tx1">
                    <a:lumMod val="50000"/>
                  </a:schemeClr>
                </a:solidFill>
              </a:rPr>
              <a:t>9.160</a:t>
            </a:r>
            <a:r>
              <a:rPr lang="de-DE" dirty="0">
                <a:solidFill>
                  <a:schemeClr val="tx1">
                    <a:lumMod val="50000"/>
                  </a:schemeClr>
                </a:solidFill>
              </a:rPr>
              <a:t> </a:t>
            </a:r>
            <a:r>
              <a:rPr lang="de-DE" dirty="0" err="1">
                <a:solidFill>
                  <a:schemeClr val="tx1">
                    <a:lumMod val="50000"/>
                  </a:schemeClr>
                </a:solidFill>
              </a:rPr>
              <a:t>cornea</a:t>
            </a:r>
            <a:r>
              <a:rPr lang="de-DE" dirty="0">
                <a:solidFill>
                  <a:schemeClr val="tx1">
                    <a:lumMod val="50000"/>
                  </a:schemeClr>
                </a:solidFill>
              </a:rPr>
              <a:t> and </a:t>
            </a:r>
            <a:r>
              <a:rPr lang="de-DE" dirty="0" err="1">
                <a:solidFill>
                  <a:schemeClr val="tx1">
                    <a:lumMod val="50000"/>
                  </a:schemeClr>
                </a:solidFill>
              </a:rPr>
              <a:t>sclera</a:t>
            </a:r>
            <a:r>
              <a:rPr lang="de-DE" dirty="0">
                <a:solidFill>
                  <a:schemeClr val="tx1">
                    <a:lumMod val="50000"/>
                  </a:schemeClr>
                </a:solidFill>
              </a:rPr>
              <a:t> </a:t>
            </a:r>
            <a:r>
              <a:rPr lang="de-DE" dirty="0" err="1">
                <a:solidFill>
                  <a:schemeClr val="tx1">
                    <a:lumMod val="50000"/>
                  </a:schemeClr>
                </a:solidFill>
              </a:rPr>
              <a:t>distributed</a:t>
            </a:r>
            <a:r>
              <a:rPr lang="de-DE" dirty="0">
                <a:solidFill>
                  <a:schemeClr val="tx1">
                    <a:lumMod val="50000"/>
                  </a:schemeClr>
                </a:solidFill>
              </a:rPr>
              <a:t> </a:t>
            </a:r>
            <a:r>
              <a:rPr lang="de-DE" dirty="0" err="1">
                <a:solidFill>
                  <a:schemeClr val="tx1">
                    <a:lumMod val="50000"/>
                  </a:schemeClr>
                </a:solidFill>
              </a:rPr>
              <a:t>for</a:t>
            </a:r>
            <a:r>
              <a:rPr lang="de-DE" dirty="0">
                <a:solidFill>
                  <a:schemeClr val="tx1">
                    <a:lumMod val="50000"/>
                  </a:schemeClr>
                </a:solidFill>
              </a:rPr>
              <a:t> </a:t>
            </a:r>
            <a:r>
              <a:rPr lang="de-DE" dirty="0" err="1">
                <a:solidFill>
                  <a:schemeClr val="tx1">
                    <a:lumMod val="50000"/>
                  </a:schemeClr>
                </a:solidFill>
              </a:rPr>
              <a:t>transplantation</a:t>
            </a:r>
            <a:endParaRPr lang="de-DE" dirty="0">
              <a:solidFill>
                <a:schemeClr val="tx1">
                  <a:lumMod val="50000"/>
                </a:schemeClr>
              </a:solidFill>
            </a:endParaRPr>
          </a:p>
        </p:txBody>
      </p:sp>
      <p:pic>
        <p:nvPicPr>
          <p:cNvPr id="10" name="Grafik 9">
            <a:extLst>
              <a:ext uri="{FF2B5EF4-FFF2-40B4-BE49-F238E27FC236}">
                <a16:creationId xmlns:a16="http://schemas.microsoft.com/office/drawing/2014/main" id="{3BE9A471-9ED6-8530-F4C5-232DB545E6F7}"/>
              </a:ext>
            </a:extLst>
          </p:cNvPr>
          <p:cNvPicPr>
            <a:picLocks noChangeAspect="1"/>
          </p:cNvPicPr>
          <p:nvPr/>
        </p:nvPicPr>
        <p:blipFill>
          <a:blip r:embed="rId6"/>
          <a:stretch>
            <a:fillRect/>
          </a:stretch>
        </p:blipFill>
        <p:spPr>
          <a:xfrm>
            <a:off x="243222" y="853139"/>
            <a:ext cx="1968500" cy="901700"/>
          </a:xfrm>
          <a:prstGeom prst="rect">
            <a:avLst/>
          </a:prstGeom>
        </p:spPr>
      </p:pic>
      <p:sp>
        <p:nvSpPr>
          <p:cNvPr id="11" name="Textfeld 10">
            <a:extLst>
              <a:ext uri="{FF2B5EF4-FFF2-40B4-BE49-F238E27FC236}">
                <a16:creationId xmlns:a16="http://schemas.microsoft.com/office/drawing/2014/main" id="{2C9B723B-C5E3-C4B4-A3A2-6386FF01EEC1}"/>
              </a:ext>
            </a:extLst>
          </p:cNvPr>
          <p:cNvSpPr txBox="1"/>
          <p:nvPr/>
        </p:nvSpPr>
        <p:spPr>
          <a:xfrm>
            <a:off x="2211722" y="911998"/>
            <a:ext cx="3225719" cy="369332"/>
          </a:xfrm>
          <a:prstGeom prst="rect">
            <a:avLst/>
          </a:prstGeom>
          <a:noFill/>
        </p:spPr>
        <p:txBody>
          <a:bodyPr wrap="square" rtlCol="0">
            <a:spAutoFit/>
          </a:bodyPr>
          <a:lstStyle/>
          <a:p>
            <a:r>
              <a:rPr lang="de-DE" dirty="0"/>
              <a:t>Tissue </a:t>
            </a:r>
            <a:r>
              <a:rPr lang="de-DE" dirty="0" err="1"/>
              <a:t>Vigilance</a:t>
            </a:r>
            <a:r>
              <a:rPr lang="de-DE" dirty="0"/>
              <a:t> Report 2021</a:t>
            </a:r>
          </a:p>
        </p:txBody>
      </p:sp>
      <p:sp>
        <p:nvSpPr>
          <p:cNvPr id="12" name="Textfeld 11">
            <a:extLst>
              <a:ext uri="{FF2B5EF4-FFF2-40B4-BE49-F238E27FC236}">
                <a16:creationId xmlns:a16="http://schemas.microsoft.com/office/drawing/2014/main" id="{62A01739-19BA-72E9-4BC0-526C8D056B44}"/>
              </a:ext>
            </a:extLst>
          </p:cNvPr>
          <p:cNvSpPr txBox="1"/>
          <p:nvPr/>
        </p:nvSpPr>
        <p:spPr>
          <a:xfrm>
            <a:off x="6095999" y="4905942"/>
            <a:ext cx="5903934" cy="923330"/>
          </a:xfrm>
          <a:prstGeom prst="rect">
            <a:avLst/>
          </a:prstGeom>
          <a:solidFill>
            <a:schemeClr val="tx2">
              <a:lumMod val="20000"/>
              <a:lumOff val="80000"/>
            </a:schemeClr>
          </a:solidFill>
        </p:spPr>
        <p:txBody>
          <a:bodyPr wrap="square" rtlCol="0">
            <a:spAutoFit/>
          </a:bodyPr>
          <a:lstStyle/>
          <a:p>
            <a:pPr algn="r"/>
            <a:r>
              <a:rPr lang="de-DE" dirty="0" err="1">
                <a:solidFill>
                  <a:schemeClr val="tx1">
                    <a:lumMod val="50000"/>
                  </a:schemeClr>
                </a:solidFill>
              </a:rPr>
              <a:t>Only</a:t>
            </a:r>
            <a:r>
              <a:rPr lang="de-DE" dirty="0">
                <a:solidFill>
                  <a:schemeClr val="tx1">
                    <a:lumMod val="50000"/>
                  </a:schemeClr>
                </a:solidFill>
              </a:rPr>
              <a:t> </a:t>
            </a:r>
            <a:r>
              <a:rPr lang="de-DE" b="1" dirty="0">
                <a:solidFill>
                  <a:schemeClr val="tx1">
                    <a:lumMod val="50000"/>
                  </a:schemeClr>
                </a:solidFill>
              </a:rPr>
              <a:t>4</a:t>
            </a:r>
            <a:r>
              <a:rPr lang="de-DE" dirty="0">
                <a:solidFill>
                  <a:schemeClr val="tx1">
                    <a:lumMod val="50000"/>
                  </a:schemeClr>
                </a:solidFill>
              </a:rPr>
              <a:t> </a:t>
            </a:r>
            <a:r>
              <a:rPr lang="de-DE" dirty="0" err="1">
                <a:solidFill>
                  <a:schemeClr val="tx1">
                    <a:lumMod val="50000"/>
                  </a:schemeClr>
                </a:solidFill>
              </a:rPr>
              <a:t>reported</a:t>
            </a:r>
            <a:r>
              <a:rPr lang="de-DE" dirty="0">
                <a:solidFill>
                  <a:schemeClr val="tx1">
                    <a:lumMod val="50000"/>
                  </a:schemeClr>
                </a:solidFill>
              </a:rPr>
              <a:t> </a:t>
            </a:r>
            <a:r>
              <a:rPr lang="de-DE" dirty="0" err="1">
                <a:solidFill>
                  <a:schemeClr val="tx1">
                    <a:lumMod val="50000"/>
                  </a:schemeClr>
                </a:solidFill>
              </a:rPr>
              <a:t>suspected</a:t>
            </a:r>
            <a:r>
              <a:rPr lang="de-DE" dirty="0">
                <a:solidFill>
                  <a:schemeClr val="tx1">
                    <a:lumMod val="50000"/>
                  </a:schemeClr>
                </a:solidFill>
              </a:rPr>
              <a:t> </a:t>
            </a:r>
            <a:r>
              <a:rPr lang="de-DE" dirty="0" err="1">
                <a:solidFill>
                  <a:schemeClr val="tx1">
                    <a:lumMod val="50000"/>
                  </a:schemeClr>
                </a:solidFill>
              </a:rPr>
              <a:t>cases</a:t>
            </a:r>
            <a:endParaRPr lang="de-DE" dirty="0">
              <a:solidFill>
                <a:schemeClr val="tx1">
                  <a:lumMod val="50000"/>
                </a:schemeClr>
              </a:solidFill>
            </a:endParaRPr>
          </a:p>
          <a:p>
            <a:pPr algn="r"/>
            <a:r>
              <a:rPr lang="de-DE" dirty="0" err="1">
                <a:solidFill>
                  <a:schemeClr val="tx1">
                    <a:lumMod val="50000"/>
                  </a:schemeClr>
                </a:solidFill>
              </a:rPr>
              <a:t>Only</a:t>
            </a:r>
            <a:r>
              <a:rPr lang="de-DE" dirty="0">
                <a:solidFill>
                  <a:schemeClr val="tx1">
                    <a:lumMod val="50000"/>
                  </a:schemeClr>
                </a:solidFill>
              </a:rPr>
              <a:t> </a:t>
            </a:r>
            <a:r>
              <a:rPr lang="de-DE" b="1" dirty="0">
                <a:solidFill>
                  <a:schemeClr val="tx1">
                    <a:lumMod val="50000"/>
                  </a:schemeClr>
                </a:solidFill>
              </a:rPr>
              <a:t>2</a:t>
            </a:r>
            <a:r>
              <a:rPr lang="de-DE" dirty="0">
                <a:solidFill>
                  <a:schemeClr val="tx1">
                    <a:lumMod val="50000"/>
                  </a:schemeClr>
                </a:solidFill>
              </a:rPr>
              <a:t> </a:t>
            </a:r>
            <a:r>
              <a:rPr lang="de-DE" dirty="0" err="1">
                <a:solidFill>
                  <a:schemeClr val="tx1">
                    <a:lumMod val="50000"/>
                  </a:schemeClr>
                </a:solidFill>
              </a:rPr>
              <a:t>confirmed</a:t>
            </a:r>
            <a:r>
              <a:rPr lang="de-DE" dirty="0">
                <a:solidFill>
                  <a:schemeClr val="tx1">
                    <a:lumMod val="50000"/>
                  </a:schemeClr>
                </a:solidFill>
              </a:rPr>
              <a:t> SAR (</a:t>
            </a:r>
            <a:r>
              <a:rPr lang="de-DE" dirty="0" err="1">
                <a:solidFill>
                  <a:schemeClr val="tx1">
                    <a:lumMod val="50000"/>
                  </a:schemeClr>
                </a:solidFill>
              </a:rPr>
              <a:t>serious</a:t>
            </a:r>
            <a:r>
              <a:rPr lang="de-DE" dirty="0">
                <a:solidFill>
                  <a:schemeClr val="tx1">
                    <a:lumMod val="50000"/>
                  </a:schemeClr>
                </a:solidFill>
              </a:rPr>
              <a:t> adverse </a:t>
            </a:r>
            <a:r>
              <a:rPr lang="de-DE" dirty="0" err="1">
                <a:solidFill>
                  <a:schemeClr val="tx1">
                    <a:lumMod val="50000"/>
                  </a:schemeClr>
                </a:solidFill>
              </a:rPr>
              <a:t>reaction</a:t>
            </a:r>
            <a:r>
              <a:rPr lang="de-DE" dirty="0">
                <a:solidFill>
                  <a:schemeClr val="tx1">
                    <a:lumMod val="50000"/>
                  </a:schemeClr>
                </a:solidFill>
              </a:rPr>
              <a:t>) on </a:t>
            </a:r>
            <a:r>
              <a:rPr lang="de-DE" dirty="0" err="1">
                <a:solidFill>
                  <a:schemeClr val="tx1">
                    <a:lumMod val="50000"/>
                  </a:schemeClr>
                </a:solidFill>
              </a:rPr>
              <a:t>the</a:t>
            </a:r>
            <a:r>
              <a:rPr lang="de-DE" dirty="0">
                <a:solidFill>
                  <a:schemeClr val="tx1">
                    <a:lumMod val="50000"/>
                  </a:schemeClr>
                </a:solidFill>
              </a:rPr>
              <a:t> </a:t>
            </a:r>
            <a:r>
              <a:rPr lang="de-DE" dirty="0" err="1">
                <a:solidFill>
                  <a:schemeClr val="tx1">
                    <a:lumMod val="50000"/>
                  </a:schemeClr>
                </a:solidFill>
              </a:rPr>
              <a:t>recipient</a:t>
            </a:r>
            <a:r>
              <a:rPr lang="de-DE" dirty="0">
                <a:solidFill>
                  <a:schemeClr val="tx1">
                    <a:lumMod val="50000"/>
                  </a:schemeClr>
                </a:solidFill>
              </a:rPr>
              <a:t> </a:t>
            </a:r>
            <a:r>
              <a:rPr lang="de-DE" dirty="0" err="1">
                <a:solidFill>
                  <a:schemeClr val="tx1">
                    <a:lumMod val="50000"/>
                  </a:schemeClr>
                </a:solidFill>
              </a:rPr>
              <a:t>side</a:t>
            </a:r>
            <a:endParaRPr lang="de-DE" dirty="0">
              <a:solidFill>
                <a:schemeClr val="tx1">
                  <a:lumMod val="50000"/>
                </a:schemeClr>
              </a:solidFill>
            </a:endParaRPr>
          </a:p>
        </p:txBody>
      </p:sp>
      <p:pic>
        <p:nvPicPr>
          <p:cNvPr id="13" name="Grafik 12">
            <a:extLst>
              <a:ext uri="{FF2B5EF4-FFF2-40B4-BE49-F238E27FC236}">
                <a16:creationId xmlns:a16="http://schemas.microsoft.com/office/drawing/2014/main" id="{59B901CE-8D0D-9C05-C596-EBA18E17B701}"/>
              </a:ext>
            </a:extLst>
          </p:cNvPr>
          <p:cNvPicPr>
            <a:picLocks noChangeAspect="1"/>
          </p:cNvPicPr>
          <p:nvPr/>
        </p:nvPicPr>
        <p:blipFill>
          <a:blip r:embed="rId7"/>
          <a:stretch>
            <a:fillRect/>
          </a:stretch>
        </p:blipFill>
        <p:spPr>
          <a:xfrm>
            <a:off x="366049" y="4227189"/>
            <a:ext cx="5029200" cy="1778000"/>
          </a:xfrm>
          <a:prstGeom prst="rect">
            <a:avLst/>
          </a:prstGeom>
          <a:ln>
            <a:solidFill>
              <a:schemeClr val="accent1">
                <a:shade val="50000"/>
              </a:schemeClr>
            </a:solidFill>
          </a:ln>
        </p:spPr>
      </p:pic>
      <p:sp>
        <p:nvSpPr>
          <p:cNvPr id="14" name="Textfeld 13">
            <a:extLst>
              <a:ext uri="{FF2B5EF4-FFF2-40B4-BE49-F238E27FC236}">
                <a16:creationId xmlns:a16="http://schemas.microsoft.com/office/drawing/2014/main" id="{0D192027-D472-DC76-5D49-988277473A34}"/>
              </a:ext>
            </a:extLst>
          </p:cNvPr>
          <p:cNvSpPr txBox="1"/>
          <p:nvPr/>
        </p:nvSpPr>
        <p:spPr>
          <a:xfrm>
            <a:off x="6082080" y="1490393"/>
            <a:ext cx="5917854" cy="923330"/>
          </a:xfrm>
          <a:prstGeom prst="rect">
            <a:avLst/>
          </a:prstGeom>
          <a:solidFill>
            <a:schemeClr val="tx2">
              <a:lumMod val="20000"/>
              <a:lumOff val="80000"/>
            </a:schemeClr>
          </a:solidFill>
        </p:spPr>
        <p:txBody>
          <a:bodyPr wrap="square" rtlCol="0">
            <a:spAutoFit/>
          </a:bodyPr>
          <a:lstStyle/>
          <a:p>
            <a:pPr algn="r"/>
            <a:r>
              <a:rPr lang="de-DE" i="1" dirty="0">
                <a:solidFill>
                  <a:schemeClr val="tx1">
                    <a:lumMod val="50000"/>
                  </a:schemeClr>
                </a:solidFill>
              </a:rPr>
              <a:t>„In </a:t>
            </a:r>
            <a:r>
              <a:rPr lang="de-DE" i="1" dirty="0" err="1">
                <a:solidFill>
                  <a:schemeClr val="tx1">
                    <a:lumMod val="50000"/>
                  </a:schemeClr>
                </a:solidFill>
              </a:rPr>
              <a:t>the</a:t>
            </a:r>
            <a:r>
              <a:rPr lang="de-DE" i="1" dirty="0">
                <a:solidFill>
                  <a:schemeClr val="tx1">
                    <a:lumMod val="50000"/>
                  </a:schemeClr>
                </a:solidFill>
              </a:rPr>
              <a:t> 2021 </a:t>
            </a:r>
            <a:r>
              <a:rPr lang="de-DE" i="1" dirty="0" err="1">
                <a:solidFill>
                  <a:schemeClr val="tx1">
                    <a:lumMod val="50000"/>
                  </a:schemeClr>
                </a:solidFill>
              </a:rPr>
              <a:t>reporting</a:t>
            </a:r>
            <a:r>
              <a:rPr lang="de-DE" i="1" dirty="0">
                <a:solidFill>
                  <a:schemeClr val="tx1">
                    <a:lumMod val="50000"/>
                  </a:schemeClr>
                </a:solidFill>
              </a:rPr>
              <a:t> </a:t>
            </a:r>
            <a:r>
              <a:rPr lang="de-DE" i="1" dirty="0" err="1">
                <a:solidFill>
                  <a:schemeClr val="tx1">
                    <a:lumMod val="50000"/>
                  </a:schemeClr>
                </a:solidFill>
              </a:rPr>
              <a:t>year</a:t>
            </a:r>
            <a:r>
              <a:rPr lang="de-DE" i="1" dirty="0">
                <a:solidFill>
                  <a:schemeClr val="tx1">
                    <a:lumMod val="50000"/>
                  </a:schemeClr>
                </a:solidFill>
              </a:rPr>
              <a:t>, </a:t>
            </a:r>
            <a:r>
              <a:rPr lang="de-DE" i="1" dirty="0" err="1">
                <a:solidFill>
                  <a:schemeClr val="tx1">
                    <a:lumMod val="50000"/>
                  </a:schemeClr>
                </a:solidFill>
              </a:rPr>
              <a:t>there</a:t>
            </a:r>
            <a:r>
              <a:rPr lang="de-DE" i="1" dirty="0">
                <a:solidFill>
                  <a:schemeClr val="tx1">
                    <a:lumMod val="50000"/>
                  </a:schemeClr>
                </a:solidFill>
              </a:rPr>
              <a:t> </a:t>
            </a:r>
            <a:r>
              <a:rPr lang="de-DE" i="1" dirty="0" err="1">
                <a:solidFill>
                  <a:schemeClr val="tx1">
                    <a:lumMod val="50000"/>
                  </a:schemeClr>
                </a:solidFill>
              </a:rPr>
              <a:t>were</a:t>
            </a:r>
            <a:r>
              <a:rPr lang="de-DE" i="1" dirty="0">
                <a:solidFill>
                  <a:schemeClr val="tx1">
                    <a:lumMod val="50000"/>
                  </a:schemeClr>
                </a:solidFill>
              </a:rPr>
              <a:t> </a:t>
            </a:r>
            <a:r>
              <a:rPr lang="de-DE" b="1" i="1" dirty="0" err="1">
                <a:solidFill>
                  <a:schemeClr val="tx1">
                    <a:lumMod val="50000"/>
                  </a:schemeClr>
                </a:solidFill>
              </a:rPr>
              <a:t>no</a:t>
            </a:r>
            <a:r>
              <a:rPr lang="de-DE" b="1" i="1" dirty="0">
                <a:solidFill>
                  <a:schemeClr val="tx1">
                    <a:lumMod val="50000"/>
                  </a:schemeClr>
                </a:solidFill>
              </a:rPr>
              <a:t> </a:t>
            </a:r>
            <a:r>
              <a:rPr lang="de-DE" b="1" i="1" dirty="0" err="1">
                <a:solidFill>
                  <a:schemeClr val="tx1">
                    <a:lumMod val="50000"/>
                  </a:schemeClr>
                </a:solidFill>
              </a:rPr>
              <a:t>deaths</a:t>
            </a:r>
            <a:r>
              <a:rPr lang="de-DE" b="1" i="1" dirty="0">
                <a:solidFill>
                  <a:schemeClr val="tx1">
                    <a:lumMod val="50000"/>
                  </a:schemeClr>
                </a:solidFill>
              </a:rPr>
              <a:t> </a:t>
            </a:r>
            <a:r>
              <a:rPr lang="de-DE" i="1" dirty="0" err="1">
                <a:solidFill>
                  <a:schemeClr val="tx1">
                    <a:lumMod val="50000"/>
                  </a:schemeClr>
                </a:solidFill>
              </a:rPr>
              <a:t>with</a:t>
            </a:r>
            <a:r>
              <a:rPr lang="de-DE" i="1" dirty="0">
                <a:solidFill>
                  <a:schemeClr val="tx1">
                    <a:lumMod val="50000"/>
                  </a:schemeClr>
                </a:solidFill>
              </a:rPr>
              <a:t> a </a:t>
            </a:r>
            <a:r>
              <a:rPr lang="de-DE" i="1" dirty="0" err="1">
                <a:solidFill>
                  <a:schemeClr val="tx1">
                    <a:lumMod val="50000"/>
                  </a:schemeClr>
                </a:solidFill>
              </a:rPr>
              <a:t>confirmed</a:t>
            </a:r>
            <a:r>
              <a:rPr lang="de-DE" i="1" dirty="0">
                <a:solidFill>
                  <a:schemeClr val="tx1">
                    <a:lumMod val="50000"/>
                  </a:schemeClr>
                </a:solidFill>
              </a:rPr>
              <a:t> </a:t>
            </a:r>
            <a:r>
              <a:rPr lang="de-DE" i="1" dirty="0" err="1">
                <a:solidFill>
                  <a:schemeClr val="tx1">
                    <a:lumMod val="50000"/>
                  </a:schemeClr>
                </a:solidFill>
              </a:rPr>
              <a:t>causal</a:t>
            </a:r>
            <a:r>
              <a:rPr lang="de-DE" i="1" dirty="0">
                <a:solidFill>
                  <a:schemeClr val="tx1">
                    <a:lumMod val="50000"/>
                  </a:schemeClr>
                </a:solidFill>
              </a:rPr>
              <a:t> </a:t>
            </a:r>
            <a:r>
              <a:rPr lang="de-DE" i="1" dirty="0" err="1">
                <a:solidFill>
                  <a:schemeClr val="tx1">
                    <a:lumMod val="50000"/>
                  </a:schemeClr>
                </a:solidFill>
              </a:rPr>
              <a:t>relationship</a:t>
            </a:r>
            <a:r>
              <a:rPr lang="de-DE" i="1" dirty="0">
                <a:solidFill>
                  <a:schemeClr val="tx1">
                    <a:lumMod val="50000"/>
                  </a:schemeClr>
                </a:solidFill>
              </a:rPr>
              <a:t> </a:t>
            </a:r>
            <a:r>
              <a:rPr lang="de-DE" i="1" dirty="0" err="1">
                <a:solidFill>
                  <a:schemeClr val="tx1">
                    <a:lumMod val="50000"/>
                  </a:schemeClr>
                </a:solidFill>
              </a:rPr>
              <a:t>to</a:t>
            </a:r>
            <a:r>
              <a:rPr lang="de-DE" i="1" dirty="0">
                <a:solidFill>
                  <a:schemeClr val="tx1">
                    <a:lumMod val="50000"/>
                  </a:schemeClr>
                </a:solidFill>
              </a:rPr>
              <a:t> </a:t>
            </a:r>
            <a:r>
              <a:rPr lang="de-DE" i="1" dirty="0" err="1">
                <a:solidFill>
                  <a:schemeClr val="tx1">
                    <a:lumMod val="50000"/>
                  </a:schemeClr>
                </a:solidFill>
              </a:rPr>
              <a:t>tissue</a:t>
            </a:r>
            <a:r>
              <a:rPr lang="de-DE" i="1" dirty="0">
                <a:solidFill>
                  <a:schemeClr val="tx1">
                    <a:lumMod val="50000"/>
                  </a:schemeClr>
                </a:solidFill>
              </a:rPr>
              <a:t> </a:t>
            </a:r>
            <a:r>
              <a:rPr lang="de-DE" i="1" dirty="0" err="1">
                <a:solidFill>
                  <a:schemeClr val="tx1">
                    <a:lumMod val="50000"/>
                  </a:schemeClr>
                </a:solidFill>
              </a:rPr>
              <a:t>donation</a:t>
            </a:r>
            <a:r>
              <a:rPr lang="de-DE" i="1" dirty="0">
                <a:solidFill>
                  <a:schemeClr val="tx1">
                    <a:lumMod val="50000"/>
                  </a:schemeClr>
                </a:solidFill>
              </a:rPr>
              <a:t> </a:t>
            </a:r>
            <a:r>
              <a:rPr lang="de-DE" i="1" dirty="0" err="1">
                <a:solidFill>
                  <a:schemeClr val="tx1">
                    <a:lumMod val="50000"/>
                  </a:schemeClr>
                </a:solidFill>
              </a:rPr>
              <a:t>or</a:t>
            </a:r>
            <a:r>
              <a:rPr lang="de-DE" i="1" dirty="0">
                <a:solidFill>
                  <a:schemeClr val="tx1">
                    <a:lumMod val="50000"/>
                  </a:schemeClr>
                </a:solidFill>
              </a:rPr>
              <a:t> </a:t>
            </a:r>
            <a:r>
              <a:rPr lang="de-DE" i="1" dirty="0" err="1">
                <a:solidFill>
                  <a:schemeClr val="tx1">
                    <a:lumMod val="50000"/>
                  </a:schemeClr>
                </a:solidFill>
              </a:rPr>
              <a:t>tissue</a:t>
            </a:r>
            <a:r>
              <a:rPr lang="de-DE" i="1" dirty="0">
                <a:solidFill>
                  <a:schemeClr val="tx1">
                    <a:lumMod val="50000"/>
                  </a:schemeClr>
                </a:solidFill>
              </a:rPr>
              <a:t> </a:t>
            </a:r>
            <a:r>
              <a:rPr lang="de-DE" i="1" dirty="0" err="1">
                <a:solidFill>
                  <a:schemeClr val="tx1">
                    <a:lumMod val="50000"/>
                  </a:schemeClr>
                </a:solidFill>
              </a:rPr>
              <a:t>transplantation</a:t>
            </a:r>
            <a:r>
              <a:rPr lang="de-DE" i="1" dirty="0">
                <a:solidFill>
                  <a:schemeClr val="tx1">
                    <a:lumMod val="50000"/>
                  </a:schemeClr>
                </a:solidFill>
              </a:rPr>
              <a:t>.“</a:t>
            </a:r>
          </a:p>
        </p:txBody>
      </p:sp>
      <p:sp>
        <p:nvSpPr>
          <p:cNvPr id="3" name="Textplatzhalter 2">
            <a:extLst>
              <a:ext uri="{FF2B5EF4-FFF2-40B4-BE49-F238E27FC236}">
                <a16:creationId xmlns:a16="http://schemas.microsoft.com/office/drawing/2014/main" id="{14057398-F168-F56B-8927-BD6ED978086B}"/>
              </a:ext>
            </a:extLst>
          </p:cNvPr>
          <p:cNvSpPr>
            <a:spLocks noGrp="1"/>
          </p:cNvSpPr>
          <p:nvPr>
            <p:ph type="body" sz="quarter" idx="13"/>
          </p:nvPr>
        </p:nvSpPr>
        <p:spPr>
          <a:xfrm>
            <a:off x="307225" y="252520"/>
            <a:ext cx="10176048" cy="481916"/>
          </a:xfrm>
        </p:spPr>
        <p:txBody>
          <a:bodyPr/>
          <a:lstStyle/>
          <a:p>
            <a:r>
              <a:rPr lang="de-DE" sz="2400" dirty="0"/>
              <a:t>More </a:t>
            </a:r>
            <a:r>
              <a:rPr lang="de-DE" sz="2400" dirty="0" err="1"/>
              <a:t>regulation</a:t>
            </a:r>
            <a:r>
              <a:rPr lang="de-DE" sz="2400" dirty="0"/>
              <a:t> = </a:t>
            </a:r>
            <a:r>
              <a:rPr lang="de-DE" sz="2400" dirty="0" err="1"/>
              <a:t>better</a:t>
            </a:r>
            <a:r>
              <a:rPr lang="de-DE" sz="2400" dirty="0"/>
              <a:t> </a:t>
            </a:r>
            <a:r>
              <a:rPr lang="de-DE" sz="2400" dirty="0" err="1"/>
              <a:t>safety</a:t>
            </a:r>
            <a:r>
              <a:rPr lang="de-DE" sz="2400" dirty="0"/>
              <a:t> </a:t>
            </a:r>
            <a:r>
              <a:rPr lang="de-DE" sz="2400" dirty="0" err="1"/>
              <a:t>of</a:t>
            </a:r>
            <a:r>
              <a:rPr lang="de-DE" sz="2400" dirty="0"/>
              <a:t> </a:t>
            </a:r>
            <a:r>
              <a:rPr lang="de-DE" sz="2400" dirty="0" err="1"/>
              <a:t>tissue</a:t>
            </a:r>
            <a:r>
              <a:rPr lang="de-DE" sz="2400" dirty="0"/>
              <a:t> transplants?</a:t>
            </a:r>
          </a:p>
        </p:txBody>
      </p:sp>
    </p:spTree>
    <p:extLst>
      <p:ext uri="{BB962C8B-B14F-4D97-AF65-F5344CB8AC3E}">
        <p14:creationId xmlns:p14="http://schemas.microsoft.com/office/powerpoint/2010/main" val="19805371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B0D54E-449C-E6B7-72E1-4C510B3E6167}"/>
            </a:ext>
          </a:extLst>
        </p:cNvPr>
        <p:cNvGrpSpPr/>
        <p:nvPr/>
      </p:nvGrpSpPr>
      <p:grpSpPr>
        <a:xfrm>
          <a:off x="0" y="0"/>
          <a:ext cx="0" cy="0"/>
          <a:chOff x="0" y="0"/>
          <a:chExt cx="0" cy="0"/>
        </a:xfrm>
      </p:grpSpPr>
      <p:sp>
        <p:nvSpPr>
          <p:cNvPr id="2" name="Legende mit Pfeil nach unten 1">
            <a:extLst>
              <a:ext uri="{FF2B5EF4-FFF2-40B4-BE49-F238E27FC236}">
                <a16:creationId xmlns:a16="http://schemas.microsoft.com/office/drawing/2014/main" id="{97AD221F-C0B9-BF25-CE4B-B35231C598CE}"/>
              </a:ext>
            </a:extLst>
          </p:cNvPr>
          <p:cNvSpPr/>
          <p:nvPr/>
        </p:nvSpPr>
        <p:spPr>
          <a:xfrm>
            <a:off x="914401" y="1606826"/>
            <a:ext cx="4419599" cy="2286000"/>
          </a:xfrm>
          <a:prstGeom prst="downArrowCallou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200"/>
          </a:p>
        </p:txBody>
      </p:sp>
      <p:sp>
        <p:nvSpPr>
          <p:cNvPr id="5" name="Legende mit Pfeil nach unten 4">
            <a:extLst>
              <a:ext uri="{FF2B5EF4-FFF2-40B4-BE49-F238E27FC236}">
                <a16:creationId xmlns:a16="http://schemas.microsoft.com/office/drawing/2014/main" id="{270F9057-B682-DF65-964D-C824261C7B9D}"/>
              </a:ext>
            </a:extLst>
          </p:cNvPr>
          <p:cNvSpPr/>
          <p:nvPr/>
        </p:nvSpPr>
        <p:spPr>
          <a:xfrm>
            <a:off x="6908802" y="1613642"/>
            <a:ext cx="4250510" cy="2318583"/>
          </a:xfrm>
          <a:prstGeom prst="downArrowCallou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200"/>
          </a:p>
        </p:txBody>
      </p:sp>
      <p:sp>
        <p:nvSpPr>
          <p:cNvPr id="3" name="Textfeld 2">
            <a:extLst>
              <a:ext uri="{FF2B5EF4-FFF2-40B4-BE49-F238E27FC236}">
                <a16:creationId xmlns:a16="http://schemas.microsoft.com/office/drawing/2014/main" id="{F16EE9EF-356F-9825-8A18-47FEDAAEDF66}"/>
              </a:ext>
            </a:extLst>
          </p:cNvPr>
          <p:cNvSpPr txBox="1"/>
          <p:nvPr/>
        </p:nvSpPr>
        <p:spPr>
          <a:xfrm>
            <a:off x="914401" y="794027"/>
            <a:ext cx="4419599" cy="2349618"/>
          </a:xfrm>
          <a:prstGeom prst="rect">
            <a:avLst/>
          </a:prstGeom>
          <a:noFill/>
        </p:spPr>
        <p:txBody>
          <a:bodyPr wrap="square">
            <a:spAutoFit/>
          </a:bodyPr>
          <a:lstStyle/>
          <a:p>
            <a:pPr algn="ctr" defTabSz="609630">
              <a:defRPr/>
            </a:pPr>
            <a:r>
              <a:rPr lang="en-GB" sz="2400" b="1" dirty="0">
                <a:solidFill>
                  <a:srgbClr val="00178F"/>
                </a:solidFill>
                <a:latin typeface="Open Sans Bold Italics" panose="020B0604020202020204" charset="0"/>
                <a:ea typeface="Open Sans Bold Italics" panose="020B0604020202020204" charset="0"/>
                <a:cs typeface="Open Sans Bold Italics" panose="020B0604020202020204" charset="0"/>
              </a:rPr>
              <a:t>Organ</a:t>
            </a:r>
            <a:r>
              <a:rPr lang="en-GB" sz="2400" dirty="0">
                <a:solidFill>
                  <a:srgbClr val="00178F"/>
                </a:solidFill>
                <a:latin typeface="Open Sans Bold Italics" panose="020B0604020202020204" charset="0"/>
                <a:ea typeface="Open Sans Bold Italics" panose="020B0604020202020204" charset="0"/>
                <a:cs typeface="Open Sans Bold Italics" panose="020B0604020202020204" charset="0"/>
              </a:rPr>
              <a:t> </a:t>
            </a:r>
          </a:p>
          <a:p>
            <a:pPr algn="ctr" defTabSz="609630">
              <a:defRPr/>
            </a:pPr>
            <a:r>
              <a:rPr lang="en-GB" sz="2400" dirty="0">
                <a:solidFill>
                  <a:srgbClr val="00178F"/>
                </a:solidFill>
                <a:latin typeface="Open Sans Bold Italics" panose="020B0604020202020204" charset="0"/>
                <a:ea typeface="Open Sans Bold Italics" panose="020B0604020202020204" charset="0"/>
                <a:cs typeface="Open Sans Bold Italics" panose="020B0604020202020204" charset="0"/>
              </a:rPr>
              <a:t>donation and transplantation</a:t>
            </a:r>
          </a:p>
          <a:p>
            <a:pPr defTabSz="609630">
              <a:defRPr/>
            </a:pPr>
            <a:endParaRPr lang="en-GB" sz="2400" dirty="0">
              <a:solidFill>
                <a:prstClr val="black"/>
              </a:solidFill>
              <a:latin typeface="Open Sans Bold Italics" panose="020B0604020202020204" charset="0"/>
              <a:ea typeface="Open Sans Bold Italics" panose="020B0604020202020204" charset="0"/>
              <a:cs typeface="Open Sans Bold Italics" panose="020B0604020202020204" charset="0"/>
            </a:endParaRPr>
          </a:p>
          <a:p>
            <a:pPr marL="381019" indent="-381019">
              <a:buFont typeface="Arial" panose="020B0604020202020204" pitchFamily="34" charset="0"/>
              <a:buChar char="•"/>
              <a:defRPr/>
            </a:pPr>
            <a:r>
              <a:rPr lang="en-GB" sz="1867" dirty="0">
                <a:solidFill>
                  <a:prstClr val="black"/>
                </a:solidFill>
                <a:latin typeface="Open Sans Bold Italics" panose="020B0604020202020204" charset="0"/>
                <a:ea typeface="Open Sans Bold Italics" panose="020B0604020202020204" charset="0"/>
                <a:cs typeface="Open Sans Bold Italics" panose="020B0604020202020204" charset="0"/>
              </a:rPr>
              <a:t>altruistic donation</a:t>
            </a:r>
          </a:p>
          <a:p>
            <a:pPr marL="381019" indent="-381019">
              <a:buFont typeface="Arial" panose="020B0604020202020204" pitchFamily="34" charset="0"/>
              <a:buChar char="•"/>
              <a:defRPr/>
            </a:pPr>
            <a:r>
              <a:rPr lang="en-GB" sz="1867" dirty="0">
                <a:solidFill>
                  <a:prstClr val="black"/>
                </a:solidFill>
                <a:latin typeface="Open Sans Bold Italics" panose="020B0604020202020204" charset="0"/>
                <a:ea typeface="Open Sans Bold Italics" panose="020B0604020202020204" charset="0"/>
                <a:cs typeface="Open Sans Bold Italics" panose="020B0604020202020204" charset="0"/>
              </a:rPr>
              <a:t>focus on the target, to do the </a:t>
            </a:r>
            <a:br>
              <a:rPr lang="en-GB" sz="1867" dirty="0">
                <a:solidFill>
                  <a:prstClr val="black"/>
                </a:solidFill>
                <a:latin typeface="Open Sans Bold Italics" panose="020B0604020202020204" charset="0"/>
                <a:ea typeface="Open Sans Bold Italics" panose="020B0604020202020204" charset="0"/>
                <a:cs typeface="Open Sans Bold Italics" panose="020B0604020202020204" charset="0"/>
              </a:rPr>
            </a:br>
            <a:r>
              <a:rPr lang="en-GB" sz="1867" dirty="0">
                <a:solidFill>
                  <a:prstClr val="black"/>
                </a:solidFill>
                <a:latin typeface="Open Sans Bold Italics" panose="020B0604020202020204" charset="0"/>
                <a:ea typeface="Open Sans Bold Italics" panose="020B0604020202020204" charset="0"/>
                <a:cs typeface="Open Sans Bold Italics" panose="020B0604020202020204" charset="0"/>
              </a:rPr>
              <a:t>most possible help for a recipient </a:t>
            </a:r>
          </a:p>
          <a:p>
            <a:pPr marL="381019" indent="-381019">
              <a:buFont typeface="Arial" panose="020B0604020202020204" pitchFamily="34" charset="0"/>
              <a:buChar char="•"/>
              <a:defRPr/>
            </a:pPr>
            <a:endParaRPr lang="en-GB" sz="1867" dirty="0">
              <a:solidFill>
                <a:prstClr val="black"/>
              </a:solidFill>
              <a:latin typeface="Open Sans Bold Italics" panose="020B0604020202020204" charset="0"/>
              <a:ea typeface="Open Sans Bold Italics" panose="020B0604020202020204" charset="0"/>
              <a:cs typeface="Open Sans Bold Italics" panose="020B0604020202020204" charset="0"/>
            </a:endParaRPr>
          </a:p>
        </p:txBody>
      </p:sp>
      <p:sp>
        <p:nvSpPr>
          <p:cNvPr id="4" name="Textfeld 3">
            <a:extLst>
              <a:ext uri="{FF2B5EF4-FFF2-40B4-BE49-F238E27FC236}">
                <a16:creationId xmlns:a16="http://schemas.microsoft.com/office/drawing/2014/main" id="{E8851A88-94E6-1278-7A7F-E4677D1EE8A6}"/>
              </a:ext>
            </a:extLst>
          </p:cNvPr>
          <p:cNvSpPr txBox="1"/>
          <p:nvPr/>
        </p:nvSpPr>
        <p:spPr>
          <a:xfrm>
            <a:off x="6908800" y="827959"/>
            <a:ext cx="4250510" cy="1774973"/>
          </a:xfrm>
          <a:prstGeom prst="rect">
            <a:avLst/>
          </a:prstGeom>
          <a:noFill/>
        </p:spPr>
        <p:txBody>
          <a:bodyPr wrap="square">
            <a:spAutoFit/>
          </a:bodyPr>
          <a:lstStyle/>
          <a:p>
            <a:pPr algn="ctr" defTabSz="609630">
              <a:defRPr/>
            </a:pPr>
            <a:r>
              <a:rPr lang="en-GB" sz="2400" b="1" dirty="0" err="1">
                <a:solidFill>
                  <a:srgbClr val="00178F"/>
                </a:solidFill>
                <a:latin typeface="Open Sans Bold Italics" panose="020B0604020202020204" charset="0"/>
                <a:ea typeface="Open Sans Bold Italics" panose="020B0604020202020204" charset="0"/>
                <a:cs typeface="Open Sans Bold Italics" panose="020B0604020202020204" charset="0"/>
              </a:rPr>
              <a:t>SoHO</a:t>
            </a:r>
            <a:br>
              <a:rPr lang="en-GB" sz="2400" dirty="0">
                <a:solidFill>
                  <a:srgbClr val="00178F"/>
                </a:solidFill>
                <a:latin typeface="Open Sans Bold Italics" panose="020B0604020202020204" charset="0"/>
                <a:ea typeface="Open Sans Bold Italics" panose="020B0604020202020204" charset="0"/>
                <a:cs typeface="Open Sans Bold Italics" panose="020B0604020202020204" charset="0"/>
              </a:rPr>
            </a:br>
            <a:r>
              <a:rPr lang="en-GB" sz="2400" dirty="0">
                <a:solidFill>
                  <a:srgbClr val="00178F"/>
                </a:solidFill>
                <a:latin typeface="Open Sans Bold Italics" panose="020B0604020202020204" charset="0"/>
                <a:ea typeface="Open Sans Bold Italics" panose="020B0604020202020204" charset="0"/>
                <a:cs typeface="Open Sans Bold Italics" panose="020B0604020202020204" charset="0"/>
              </a:rPr>
              <a:t>donation and use</a:t>
            </a:r>
          </a:p>
          <a:p>
            <a:pPr algn="just" defTabSz="609630">
              <a:defRPr/>
            </a:pPr>
            <a:endParaRPr lang="en-GB" sz="2400" dirty="0">
              <a:solidFill>
                <a:prstClr val="black"/>
              </a:solidFill>
              <a:latin typeface="Open Sans Bold Italics" panose="020B0604020202020204" charset="0"/>
              <a:ea typeface="Open Sans Bold Italics" panose="020B0604020202020204" charset="0"/>
              <a:cs typeface="Open Sans Bold Italics" panose="020B0604020202020204" charset="0"/>
            </a:endParaRPr>
          </a:p>
          <a:p>
            <a:pPr marL="381019" indent="-381019" defTabSz="609630">
              <a:buFont typeface="Arial" panose="020B0604020202020204" pitchFamily="34" charset="0"/>
              <a:buChar char="•"/>
              <a:defRPr/>
            </a:pPr>
            <a:r>
              <a:rPr lang="en-GB" sz="1867" dirty="0">
                <a:solidFill>
                  <a:prstClr val="black"/>
                </a:solidFill>
                <a:latin typeface="Open Sans Bold Italics" panose="020B0604020202020204" charset="0"/>
                <a:ea typeface="Open Sans Bold Italics" panose="020B0604020202020204" charset="0"/>
                <a:cs typeface="Open Sans Bold Italics" panose="020B0604020202020204" charset="0"/>
              </a:rPr>
              <a:t>altruistic donation</a:t>
            </a:r>
          </a:p>
          <a:p>
            <a:pPr marL="381019" indent="-381019" defTabSz="609630">
              <a:buFont typeface="Arial" panose="020B0604020202020204" pitchFamily="34" charset="0"/>
              <a:buChar char="•"/>
              <a:defRPr/>
            </a:pPr>
            <a:r>
              <a:rPr lang="en-GB" sz="1867" dirty="0">
                <a:solidFill>
                  <a:prstClr val="black"/>
                </a:solidFill>
                <a:latin typeface="Open Sans Bold Italics" panose="020B0604020202020204" charset="0"/>
                <a:ea typeface="Open Sans Bold Italics" panose="020B0604020202020204" charset="0"/>
                <a:cs typeface="Open Sans Bold Italics" panose="020B0604020202020204" charset="0"/>
              </a:rPr>
              <a:t>focus on maximal safety</a:t>
            </a:r>
          </a:p>
        </p:txBody>
      </p:sp>
      <p:sp>
        <p:nvSpPr>
          <p:cNvPr id="8" name="Textfeld 7">
            <a:extLst>
              <a:ext uri="{FF2B5EF4-FFF2-40B4-BE49-F238E27FC236}">
                <a16:creationId xmlns:a16="http://schemas.microsoft.com/office/drawing/2014/main" id="{6D207B17-22BF-E104-C110-47B159A3550E}"/>
              </a:ext>
            </a:extLst>
          </p:cNvPr>
          <p:cNvSpPr txBox="1"/>
          <p:nvPr/>
        </p:nvSpPr>
        <p:spPr>
          <a:xfrm>
            <a:off x="911678" y="4130520"/>
            <a:ext cx="4934571" cy="1241622"/>
          </a:xfrm>
          <a:prstGeom prst="rect">
            <a:avLst/>
          </a:prstGeom>
          <a:noFill/>
        </p:spPr>
        <p:txBody>
          <a:bodyPr wrap="square">
            <a:spAutoFit/>
          </a:bodyPr>
          <a:lstStyle/>
          <a:p>
            <a:pPr defTabSz="609630">
              <a:defRPr/>
            </a:pPr>
            <a:r>
              <a:rPr lang="en-GB" sz="1867" dirty="0">
                <a:solidFill>
                  <a:srgbClr val="FF0000"/>
                </a:solidFill>
                <a:latin typeface="Open Sans Bold Italics" panose="020B0604020202020204" charset="0"/>
                <a:ea typeface="Open Sans Bold Italics" panose="020B0604020202020204" charset="0"/>
                <a:cs typeface="Open Sans Bold Italics" panose="020B0604020202020204" charset="0"/>
              </a:rPr>
              <a:t>Promoting accessibility by accepting</a:t>
            </a:r>
          </a:p>
          <a:p>
            <a:pPr marL="304815" indent="-304815" defTabSz="609630">
              <a:buFont typeface="Arial" panose="020B0604020202020204" pitchFamily="34" charset="0"/>
              <a:buChar char="•"/>
              <a:defRPr/>
            </a:pPr>
            <a:r>
              <a:rPr lang="en-GB" sz="1867" dirty="0">
                <a:solidFill>
                  <a:srgbClr val="FF0000"/>
                </a:solidFill>
                <a:latin typeface="Open Sans Bold Italics" panose="020B0604020202020204" charset="0"/>
                <a:ea typeface="Open Sans Bold Italics" panose="020B0604020202020204" charset="0"/>
                <a:cs typeface="Open Sans Bold Italics" panose="020B0604020202020204" charset="0"/>
              </a:rPr>
              <a:t>insecurities</a:t>
            </a:r>
          </a:p>
          <a:p>
            <a:pPr marL="304815" indent="-304815" defTabSz="609630">
              <a:buFont typeface="Arial" panose="020B0604020202020204" pitchFamily="34" charset="0"/>
              <a:buChar char="•"/>
              <a:defRPr/>
            </a:pPr>
            <a:r>
              <a:rPr lang="en-GB" sz="1867" dirty="0">
                <a:solidFill>
                  <a:srgbClr val="FF0000"/>
                </a:solidFill>
                <a:latin typeface="Open Sans Bold Italics" panose="020B0604020202020204" charset="0"/>
                <a:ea typeface="Open Sans Bold Italics" panose="020B0604020202020204" charset="0"/>
                <a:cs typeface="Open Sans Bold Italics" panose="020B0604020202020204" charset="0"/>
              </a:rPr>
              <a:t>borderline organs</a:t>
            </a:r>
          </a:p>
          <a:p>
            <a:pPr marL="304815" indent="-304815" defTabSz="609630">
              <a:buFont typeface="Arial" panose="020B0604020202020204" pitchFamily="34" charset="0"/>
              <a:buChar char="•"/>
              <a:defRPr/>
            </a:pPr>
            <a:r>
              <a:rPr lang="en-GB" sz="1867" dirty="0">
                <a:solidFill>
                  <a:srgbClr val="FF0000"/>
                </a:solidFill>
                <a:latin typeface="Open Sans Bold Italics" panose="020B0604020202020204" charset="0"/>
                <a:ea typeface="Open Sans Bold Italics" panose="020B0604020202020204" charset="0"/>
                <a:cs typeface="Open Sans Bold Italics" panose="020B0604020202020204" charset="0"/>
              </a:rPr>
              <a:t>risk of  rejection</a:t>
            </a:r>
          </a:p>
        </p:txBody>
      </p:sp>
      <p:cxnSp>
        <p:nvCxnSpPr>
          <p:cNvPr id="9" name="Gerade Verbindung 8">
            <a:extLst>
              <a:ext uri="{FF2B5EF4-FFF2-40B4-BE49-F238E27FC236}">
                <a16:creationId xmlns:a16="http://schemas.microsoft.com/office/drawing/2014/main" id="{FC51716E-64DD-1893-0F8E-14969EC379C3}"/>
              </a:ext>
            </a:extLst>
          </p:cNvPr>
          <p:cNvCxnSpPr>
            <a:cxnSpLocks/>
          </p:cNvCxnSpPr>
          <p:nvPr/>
        </p:nvCxnSpPr>
        <p:spPr>
          <a:xfrm>
            <a:off x="6146800" y="1435122"/>
            <a:ext cx="0" cy="4540505"/>
          </a:xfrm>
          <a:prstGeom prst="line">
            <a:avLst/>
          </a:prstGeom>
          <a:ln w="41275">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7" name="Textfeld 6">
            <a:extLst>
              <a:ext uri="{FF2B5EF4-FFF2-40B4-BE49-F238E27FC236}">
                <a16:creationId xmlns:a16="http://schemas.microsoft.com/office/drawing/2014/main" id="{3A35EE7D-F3C4-AB1B-7114-E8FD59BD665B}"/>
              </a:ext>
            </a:extLst>
          </p:cNvPr>
          <p:cNvSpPr txBox="1"/>
          <p:nvPr/>
        </p:nvSpPr>
        <p:spPr>
          <a:xfrm>
            <a:off x="6908801" y="4083649"/>
            <a:ext cx="4673599" cy="666977"/>
          </a:xfrm>
          <a:prstGeom prst="rect">
            <a:avLst/>
          </a:prstGeom>
          <a:noFill/>
        </p:spPr>
        <p:txBody>
          <a:bodyPr wrap="square">
            <a:spAutoFit/>
          </a:bodyPr>
          <a:lstStyle/>
          <a:p>
            <a:pPr defTabSz="609630">
              <a:defRPr/>
            </a:pPr>
            <a:r>
              <a:rPr lang="en-GB" sz="1867" dirty="0">
                <a:solidFill>
                  <a:srgbClr val="FF0000"/>
                </a:solidFill>
                <a:latin typeface="Open Sans Bold Italics" panose="020B0604020202020204" charset="0"/>
                <a:ea typeface="Open Sans Bold Italics" panose="020B0604020202020204" charset="0"/>
                <a:cs typeface="Open Sans Bold Italics" panose="020B0604020202020204" charset="0"/>
              </a:rPr>
              <a:t>Accept no accessibility in favour of maximum safety. </a:t>
            </a:r>
          </a:p>
        </p:txBody>
      </p:sp>
      <p:sp>
        <p:nvSpPr>
          <p:cNvPr id="11" name="Textfeld 10">
            <a:extLst>
              <a:ext uri="{FF2B5EF4-FFF2-40B4-BE49-F238E27FC236}">
                <a16:creationId xmlns:a16="http://schemas.microsoft.com/office/drawing/2014/main" id="{35692D73-DBC9-84A5-0E8B-D0BC52E1C798}"/>
              </a:ext>
            </a:extLst>
          </p:cNvPr>
          <p:cNvSpPr txBox="1"/>
          <p:nvPr/>
        </p:nvSpPr>
        <p:spPr>
          <a:xfrm>
            <a:off x="911678" y="5441155"/>
            <a:ext cx="4523917" cy="666977"/>
          </a:xfrm>
          <a:prstGeom prst="rect">
            <a:avLst/>
          </a:prstGeom>
          <a:noFill/>
        </p:spPr>
        <p:txBody>
          <a:bodyPr wrap="square">
            <a:spAutoFit/>
          </a:bodyPr>
          <a:lstStyle/>
          <a:p>
            <a:pPr defTabSz="609630">
              <a:defRPr/>
            </a:pPr>
            <a:r>
              <a:rPr lang="de-DE" sz="1867" dirty="0" err="1">
                <a:solidFill>
                  <a:srgbClr val="00178F"/>
                </a:solidFill>
                <a:latin typeface="Open Sans Bold Italics" panose="020B0604020202020204" charset="0"/>
                <a:ea typeface="Open Sans Bold Italics" panose="020B0604020202020204" charset="0"/>
                <a:cs typeface="Open Sans Bold Italics" panose="020B0604020202020204" charset="0"/>
              </a:rPr>
              <a:t>Utilitarianism</a:t>
            </a:r>
            <a:r>
              <a:rPr lang="de-DE" sz="1867" dirty="0">
                <a:solidFill>
                  <a:srgbClr val="00178F"/>
                </a:solidFill>
                <a:latin typeface="Open Sans Bold Italics" panose="020B0604020202020204" charset="0"/>
                <a:ea typeface="Open Sans Bold Italics" panose="020B0604020202020204" charset="0"/>
                <a:cs typeface="Open Sans Bold Italics" panose="020B0604020202020204" charset="0"/>
              </a:rPr>
              <a:t>: </a:t>
            </a:r>
            <a:r>
              <a:rPr lang="de-DE" sz="1867" dirty="0" err="1">
                <a:solidFill>
                  <a:srgbClr val="00178F"/>
                </a:solidFill>
                <a:latin typeface="Open Sans Bold Italics" panose="020B0604020202020204" charset="0"/>
                <a:ea typeface="Open Sans Bold Italics" panose="020B0604020202020204" charset="0"/>
                <a:cs typeface="Open Sans Bold Italics" panose="020B0604020202020204" charset="0"/>
              </a:rPr>
              <a:t>following</a:t>
            </a:r>
            <a:r>
              <a:rPr lang="de-DE" sz="1867" dirty="0">
                <a:solidFill>
                  <a:srgbClr val="00178F"/>
                </a:solidFill>
                <a:latin typeface="Open Sans Bold Italics" panose="020B0604020202020204" charset="0"/>
                <a:ea typeface="Open Sans Bold Italics" panose="020B0604020202020204" charset="0"/>
                <a:cs typeface="Open Sans Bold Italics" panose="020B0604020202020204" charset="0"/>
              </a:rPr>
              <a:t> </a:t>
            </a:r>
            <a:r>
              <a:rPr lang="de-DE" sz="1867" dirty="0" err="1">
                <a:solidFill>
                  <a:srgbClr val="00178F"/>
                </a:solidFill>
                <a:latin typeface="Open Sans Bold Italics" panose="020B0604020202020204" charset="0"/>
                <a:ea typeface="Open Sans Bold Italics" panose="020B0604020202020204" charset="0"/>
                <a:cs typeface="Open Sans Bold Italics" panose="020B0604020202020204" charset="0"/>
              </a:rPr>
              <a:t>what</a:t>
            </a:r>
            <a:r>
              <a:rPr lang="de-DE" sz="1867" dirty="0">
                <a:solidFill>
                  <a:srgbClr val="00178F"/>
                </a:solidFill>
                <a:latin typeface="Open Sans Bold Italics" panose="020B0604020202020204" charset="0"/>
                <a:ea typeface="Open Sans Bold Italics" panose="020B0604020202020204" charset="0"/>
                <a:cs typeface="Open Sans Bold Italics" panose="020B0604020202020204" charset="0"/>
              </a:rPr>
              <a:t> </a:t>
            </a:r>
            <a:r>
              <a:rPr lang="de-DE" sz="1867" dirty="0" err="1">
                <a:solidFill>
                  <a:srgbClr val="00178F"/>
                </a:solidFill>
                <a:latin typeface="Open Sans Bold Italics" panose="020B0604020202020204" charset="0"/>
                <a:ea typeface="Open Sans Bold Italics" panose="020B0604020202020204" charset="0"/>
                <a:cs typeface="Open Sans Bold Italics" panose="020B0604020202020204" charset="0"/>
              </a:rPr>
              <a:t>is</a:t>
            </a:r>
            <a:r>
              <a:rPr lang="de-DE" sz="1867" dirty="0">
                <a:solidFill>
                  <a:srgbClr val="00178F"/>
                </a:solidFill>
                <a:latin typeface="Open Sans Bold Italics" panose="020B0604020202020204" charset="0"/>
                <a:ea typeface="Open Sans Bold Italics" panose="020B0604020202020204" charset="0"/>
                <a:cs typeface="Open Sans Bold Italics" panose="020B0604020202020204" charset="0"/>
              </a:rPr>
              <a:t> </a:t>
            </a:r>
            <a:r>
              <a:rPr lang="de-DE" sz="1867" dirty="0" err="1">
                <a:solidFill>
                  <a:srgbClr val="00178F"/>
                </a:solidFill>
                <a:latin typeface="Open Sans Bold Italics" panose="020B0604020202020204" charset="0"/>
                <a:ea typeface="Open Sans Bold Italics" panose="020B0604020202020204" charset="0"/>
                <a:cs typeface="Open Sans Bold Italics" panose="020B0604020202020204" charset="0"/>
              </a:rPr>
              <a:t>best</a:t>
            </a:r>
            <a:r>
              <a:rPr lang="de-DE" sz="1867" dirty="0">
                <a:solidFill>
                  <a:srgbClr val="00178F"/>
                </a:solidFill>
                <a:latin typeface="Open Sans Bold Italics" panose="020B0604020202020204" charset="0"/>
                <a:ea typeface="Open Sans Bold Italics" panose="020B0604020202020204" charset="0"/>
                <a:cs typeface="Open Sans Bold Italics" panose="020B0604020202020204" charset="0"/>
              </a:rPr>
              <a:t> and </a:t>
            </a:r>
            <a:r>
              <a:rPr lang="de-DE" sz="1867" dirty="0" err="1">
                <a:solidFill>
                  <a:srgbClr val="00178F"/>
                </a:solidFill>
                <a:latin typeface="Open Sans Bold Italics" panose="020B0604020202020204" charset="0"/>
                <a:ea typeface="Open Sans Bold Italics" panose="020B0604020202020204" charset="0"/>
                <a:cs typeface="Open Sans Bold Italics" panose="020B0604020202020204" charset="0"/>
              </a:rPr>
              <a:t>most</a:t>
            </a:r>
            <a:r>
              <a:rPr lang="de-DE" sz="1867" dirty="0">
                <a:solidFill>
                  <a:srgbClr val="00178F"/>
                </a:solidFill>
                <a:latin typeface="Open Sans Bold Italics" panose="020B0604020202020204" charset="0"/>
                <a:ea typeface="Open Sans Bold Italics" panose="020B0604020202020204" charset="0"/>
                <a:cs typeface="Open Sans Bold Italics" panose="020B0604020202020204" charset="0"/>
              </a:rPr>
              <a:t> </a:t>
            </a:r>
            <a:r>
              <a:rPr lang="de-DE" sz="1867" dirty="0" err="1">
                <a:solidFill>
                  <a:srgbClr val="00178F"/>
                </a:solidFill>
                <a:latin typeface="Open Sans Bold Italics" panose="020B0604020202020204" charset="0"/>
                <a:ea typeface="Open Sans Bold Italics" panose="020B0604020202020204" charset="0"/>
                <a:cs typeface="Open Sans Bold Italics" panose="020B0604020202020204" charset="0"/>
              </a:rPr>
              <a:t>responsible</a:t>
            </a:r>
            <a:r>
              <a:rPr lang="de-DE" sz="1867" dirty="0">
                <a:solidFill>
                  <a:srgbClr val="00178F"/>
                </a:solidFill>
                <a:latin typeface="Open Sans Bold Italics" panose="020B0604020202020204" charset="0"/>
                <a:ea typeface="Open Sans Bold Italics" panose="020B0604020202020204" charset="0"/>
                <a:cs typeface="Open Sans Bold Italics" panose="020B0604020202020204" charset="0"/>
              </a:rPr>
              <a:t> </a:t>
            </a:r>
            <a:r>
              <a:rPr lang="de-DE" sz="1867" dirty="0" err="1">
                <a:solidFill>
                  <a:srgbClr val="00178F"/>
                </a:solidFill>
                <a:latin typeface="Open Sans Bold Italics" panose="020B0604020202020204" charset="0"/>
                <a:ea typeface="Open Sans Bold Italics" panose="020B0604020202020204" charset="0"/>
                <a:cs typeface="Open Sans Bold Italics" panose="020B0604020202020204" charset="0"/>
              </a:rPr>
              <a:t>for</a:t>
            </a:r>
            <a:r>
              <a:rPr lang="de-DE" sz="1867" dirty="0">
                <a:solidFill>
                  <a:srgbClr val="00178F"/>
                </a:solidFill>
                <a:latin typeface="Open Sans Bold Italics" panose="020B0604020202020204" charset="0"/>
                <a:ea typeface="Open Sans Bold Italics" panose="020B0604020202020204" charset="0"/>
                <a:cs typeface="Open Sans Bold Italics" panose="020B0604020202020204" charset="0"/>
              </a:rPr>
              <a:t> </a:t>
            </a:r>
            <a:r>
              <a:rPr lang="de-DE" sz="1867" dirty="0" err="1">
                <a:solidFill>
                  <a:srgbClr val="00178F"/>
                </a:solidFill>
                <a:latin typeface="Open Sans Bold Italics" panose="020B0604020202020204" charset="0"/>
                <a:ea typeface="Open Sans Bold Italics" panose="020B0604020202020204" charset="0"/>
                <a:cs typeface="Open Sans Bold Italics" panose="020B0604020202020204" charset="0"/>
              </a:rPr>
              <a:t>the</a:t>
            </a:r>
            <a:r>
              <a:rPr lang="de-DE" sz="1867" dirty="0">
                <a:solidFill>
                  <a:srgbClr val="00178F"/>
                </a:solidFill>
                <a:latin typeface="Open Sans Bold Italics" panose="020B0604020202020204" charset="0"/>
                <a:ea typeface="Open Sans Bold Italics" panose="020B0604020202020204" charset="0"/>
                <a:cs typeface="Open Sans Bold Italics" panose="020B0604020202020204" charset="0"/>
              </a:rPr>
              <a:t> </a:t>
            </a:r>
            <a:r>
              <a:rPr lang="de-DE" sz="1867" dirty="0" err="1">
                <a:solidFill>
                  <a:srgbClr val="00178F"/>
                </a:solidFill>
                <a:latin typeface="Open Sans Bold Italics" panose="020B0604020202020204" charset="0"/>
                <a:ea typeface="Open Sans Bold Italics" panose="020B0604020202020204" charset="0"/>
                <a:cs typeface="Open Sans Bold Italics" panose="020B0604020202020204" charset="0"/>
              </a:rPr>
              <a:t>majority</a:t>
            </a:r>
            <a:endParaRPr lang="en-GB" sz="1867" dirty="0">
              <a:solidFill>
                <a:srgbClr val="00178F"/>
              </a:solidFill>
              <a:latin typeface="Open Sans Bold Italics" panose="020B0604020202020204" charset="0"/>
              <a:ea typeface="Open Sans Bold Italics" panose="020B0604020202020204" charset="0"/>
              <a:cs typeface="Open Sans Bold Italics" panose="020B0604020202020204" charset="0"/>
            </a:endParaRPr>
          </a:p>
        </p:txBody>
      </p:sp>
      <p:sp>
        <p:nvSpPr>
          <p:cNvPr id="13" name="Textfeld 12">
            <a:extLst>
              <a:ext uri="{FF2B5EF4-FFF2-40B4-BE49-F238E27FC236}">
                <a16:creationId xmlns:a16="http://schemas.microsoft.com/office/drawing/2014/main" id="{BF197269-1859-7BD4-F3B7-B1503350AF9D}"/>
              </a:ext>
            </a:extLst>
          </p:cNvPr>
          <p:cNvSpPr txBox="1"/>
          <p:nvPr/>
        </p:nvSpPr>
        <p:spPr>
          <a:xfrm>
            <a:off x="6908802" y="4873966"/>
            <a:ext cx="4523917" cy="954300"/>
          </a:xfrm>
          <a:prstGeom prst="rect">
            <a:avLst/>
          </a:prstGeom>
          <a:noFill/>
        </p:spPr>
        <p:txBody>
          <a:bodyPr wrap="square">
            <a:spAutoFit/>
          </a:bodyPr>
          <a:lstStyle/>
          <a:p>
            <a:pPr defTabSz="609630">
              <a:defRPr/>
            </a:pPr>
            <a:r>
              <a:rPr lang="en-GB" sz="1867" dirty="0">
                <a:solidFill>
                  <a:srgbClr val="00178F"/>
                </a:solidFill>
                <a:latin typeface="Open Sans Bold Italics" panose="020B0604020202020204" charset="0"/>
                <a:ea typeface="Open Sans Bold Italics" panose="020B0604020202020204" charset="0"/>
                <a:cs typeface="Open Sans Bold Italics" panose="020B0604020202020204" charset="0"/>
              </a:rPr>
              <a:t>Ethics by duty: following the single principle that it must be save, even if no access means more harm to health</a:t>
            </a:r>
          </a:p>
        </p:txBody>
      </p:sp>
      <p:sp>
        <p:nvSpPr>
          <p:cNvPr id="6" name="Textplatzhalter 5">
            <a:extLst>
              <a:ext uri="{FF2B5EF4-FFF2-40B4-BE49-F238E27FC236}">
                <a16:creationId xmlns:a16="http://schemas.microsoft.com/office/drawing/2014/main" id="{3A8A384A-75FC-D9E2-4E5D-1B6A9EC4433E}"/>
              </a:ext>
            </a:extLst>
          </p:cNvPr>
          <p:cNvSpPr>
            <a:spLocks noGrp="1"/>
          </p:cNvSpPr>
          <p:nvPr>
            <p:ph type="body" sz="quarter" idx="13"/>
          </p:nvPr>
        </p:nvSpPr>
        <p:spPr>
          <a:xfrm>
            <a:off x="307225" y="154658"/>
            <a:ext cx="10176048" cy="690635"/>
          </a:xfrm>
        </p:spPr>
        <p:txBody>
          <a:bodyPr/>
          <a:lstStyle/>
          <a:p>
            <a:r>
              <a:rPr lang="de-DE" dirty="0" err="1"/>
              <a:t>One</a:t>
            </a:r>
            <a:r>
              <a:rPr lang="de-DE" dirty="0"/>
              <a:t> source, </a:t>
            </a:r>
            <a:r>
              <a:rPr lang="de-DE" dirty="0" err="1"/>
              <a:t>two</a:t>
            </a:r>
            <a:r>
              <a:rPr lang="de-DE" dirty="0"/>
              <a:t> </a:t>
            </a:r>
            <a:r>
              <a:rPr lang="de-DE" dirty="0" err="1"/>
              <a:t>ethics</a:t>
            </a:r>
            <a:r>
              <a:rPr lang="de-DE" dirty="0"/>
              <a:t>.</a:t>
            </a:r>
          </a:p>
        </p:txBody>
      </p:sp>
    </p:spTree>
    <p:extLst>
      <p:ext uri="{BB962C8B-B14F-4D97-AF65-F5344CB8AC3E}">
        <p14:creationId xmlns:p14="http://schemas.microsoft.com/office/powerpoint/2010/main" val="27070923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1A2320-7732-51BE-67E4-6ABED54854EC}"/>
            </a:ext>
          </a:extLst>
        </p:cNvPr>
        <p:cNvGrpSpPr/>
        <p:nvPr/>
      </p:nvGrpSpPr>
      <p:grpSpPr>
        <a:xfrm>
          <a:off x="0" y="0"/>
          <a:ext cx="0" cy="0"/>
          <a:chOff x="0" y="0"/>
          <a:chExt cx="0" cy="0"/>
        </a:xfrm>
      </p:grpSpPr>
      <p:sp>
        <p:nvSpPr>
          <p:cNvPr id="5" name="Legende mit Pfeil nach unten 4">
            <a:extLst>
              <a:ext uri="{FF2B5EF4-FFF2-40B4-BE49-F238E27FC236}">
                <a16:creationId xmlns:a16="http://schemas.microsoft.com/office/drawing/2014/main" id="{AA8D1AEC-8244-3E7E-93B3-00180BF65F9B}"/>
              </a:ext>
            </a:extLst>
          </p:cNvPr>
          <p:cNvSpPr/>
          <p:nvPr/>
        </p:nvSpPr>
        <p:spPr>
          <a:xfrm>
            <a:off x="6695365" y="1551045"/>
            <a:ext cx="4250510" cy="2286562"/>
          </a:xfrm>
          <a:prstGeom prst="downArrowCallou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200"/>
          </a:p>
        </p:txBody>
      </p:sp>
      <p:sp>
        <p:nvSpPr>
          <p:cNvPr id="2" name="Legende mit Pfeil nach unten 1">
            <a:extLst>
              <a:ext uri="{FF2B5EF4-FFF2-40B4-BE49-F238E27FC236}">
                <a16:creationId xmlns:a16="http://schemas.microsoft.com/office/drawing/2014/main" id="{93070F7E-7C90-4B13-2C4B-8E2A11752192}"/>
              </a:ext>
            </a:extLst>
          </p:cNvPr>
          <p:cNvSpPr/>
          <p:nvPr/>
        </p:nvSpPr>
        <p:spPr>
          <a:xfrm>
            <a:off x="889000" y="1551607"/>
            <a:ext cx="4419599" cy="2286000"/>
          </a:xfrm>
          <a:prstGeom prst="downArrowCallou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200"/>
          </a:p>
        </p:txBody>
      </p:sp>
      <p:sp>
        <p:nvSpPr>
          <p:cNvPr id="3" name="Textfeld 2">
            <a:extLst>
              <a:ext uri="{FF2B5EF4-FFF2-40B4-BE49-F238E27FC236}">
                <a16:creationId xmlns:a16="http://schemas.microsoft.com/office/drawing/2014/main" id="{C1A74325-BFD0-F3A3-BE74-20EEF72C7B99}"/>
              </a:ext>
            </a:extLst>
          </p:cNvPr>
          <p:cNvSpPr txBox="1"/>
          <p:nvPr/>
        </p:nvSpPr>
        <p:spPr>
          <a:xfrm>
            <a:off x="889000" y="992807"/>
            <a:ext cx="5638800" cy="1980286"/>
          </a:xfrm>
          <a:prstGeom prst="rect">
            <a:avLst/>
          </a:prstGeom>
          <a:noFill/>
        </p:spPr>
        <p:txBody>
          <a:bodyPr wrap="square">
            <a:spAutoFit/>
          </a:bodyPr>
          <a:lstStyle/>
          <a:p>
            <a:pPr defTabSz="609630">
              <a:defRPr/>
            </a:pPr>
            <a:r>
              <a:rPr lang="en-GB" sz="2400" b="1" dirty="0">
                <a:solidFill>
                  <a:srgbClr val="00178F"/>
                </a:solidFill>
                <a:latin typeface="Open Sans Bold Italics" panose="020B0604020202020204" charset="0"/>
                <a:ea typeface="Open Sans Bold Italics" panose="020B0604020202020204" charset="0"/>
                <a:cs typeface="Open Sans Bold Italics" panose="020B0604020202020204" charset="0"/>
              </a:rPr>
              <a:t>Regulated</a:t>
            </a:r>
            <a:r>
              <a:rPr lang="en-GB" sz="2400" dirty="0">
                <a:solidFill>
                  <a:srgbClr val="00178F"/>
                </a:solidFill>
                <a:latin typeface="Open Sans Bold Italics" panose="020B0604020202020204" charset="0"/>
                <a:ea typeface="Open Sans Bold Italics" panose="020B0604020202020204" charset="0"/>
                <a:cs typeface="Open Sans Bold Italics" panose="020B0604020202020204" charset="0"/>
              </a:rPr>
              <a:t> “market” organ Tx</a:t>
            </a:r>
          </a:p>
          <a:p>
            <a:pPr defTabSz="609630">
              <a:defRPr/>
            </a:pPr>
            <a:endParaRPr lang="en-GB" sz="2400" dirty="0">
              <a:solidFill>
                <a:prstClr val="black"/>
              </a:solidFill>
              <a:latin typeface="Open Sans Bold Italics" panose="020B0604020202020204" charset="0"/>
              <a:ea typeface="Open Sans Bold Italics" panose="020B0604020202020204" charset="0"/>
              <a:cs typeface="Open Sans Bold Italics" panose="020B0604020202020204" charset="0"/>
            </a:endParaRPr>
          </a:p>
          <a:p>
            <a:pPr marL="381019" indent="-381019">
              <a:buFont typeface="Arial" panose="020B0604020202020204" pitchFamily="34" charset="0"/>
              <a:buChar char="•"/>
              <a:defRPr/>
            </a:pPr>
            <a:r>
              <a:rPr lang="en-GB" sz="1867" dirty="0">
                <a:solidFill>
                  <a:prstClr val="black"/>
                </a:solidFill>
                <a:latin typeface="Open Sans Bold Italics" panose="020B0604020202020204" charset="0"/>
                <a:ea typeface="Open Sans Bold Italics" panose="020B0604020202020204" charset="0"/>
                <a:cs typeface="Open Sans Bold Italics" panose="020B0604020202020204" charset="0"/>
              </a:rPr>
              <a:t>limited resources organ donation</a:t>
            </a:r>
          </a:p>
          <a:p>
            <a:pPr marL="381019" indent="-381019">
              <a:buFont typeface="Arial" panose="020B0604020202020204" pitchFamily="34" charset="0"/>
              <a:buChar char="•"/>
              <a:defRPr/>
            </a:pPr>
            <a:r>
              <a:rPr lang="en-GB" sz="1867" dirty="0">
                <a:solidFill>
                  <a:prstClr val="black"/>
                </a:solidFill>
                <a:latin typeface="Open Sans Bold Italics" panose="020B0604020202020204" charset="0"/>
                <a:ea typeface="Open Sans Bold Italics" panose="020B0604020202020204" charset="0"/>
                <a:cs typeface="Open Sans Bold Italics" panose="020B0604020202020204" charset="0"/>
              </a:rPr>
              <a:t>altruistic donation</a:t>
            </a:r>
          </a:p>
          <a:p>
            <a:pPr marL="381019" indent="-381019" defTabSz="609630">
              <a:buFont typeface="Arial" panose="020B0604020202020204" pitchFamily="34" charset="0"/>
              <a:buChar char="•"/>
              <a:defRPr/>
            </a:pPr>
            <a:r>
              <a:rPr lang="en-GB" sz="1867" dirty="0">
                <a:solidFill>
                  <a:prstClr val="black"/>
                </a:solidFill>
                <a:latin typeface="Open Sans Bold Italics" panose="020B0604020202020204" charset="0"/>
                <a:ea typeface="Open Sans Bold Italics" panose="020B0604020202020204" charset="0"/>
                <a:cs typeface="Open Sans Bold Italics" panose="020B0604020202020204" charset="0"/>
              </a:rPr>
              <a:t>no upscaling possible</a:t>
            </a:r>
          </a:p>
          <a:p>
            <a:pPr marL="381019" indent="-381019" defTabSz="609630">
              <a:buFont typeface="Arial" panose="020B0604020202020204" pitchFamily="34" charset="0"/>
              <a:buChar char="•"/>
              <a:defRPr/>
            </a:pPr>
            <a:r>
              <a:rPr lang="en-GB" sz="1867" dirty="0">
                <a:solidFill>
                  <a:prstClr val="black"/>
                </a:solidFill>
                <a:latin typeface="Open Sans Bold Italics" panose="020B0604020202020204" charset="0"/>
                <a:ea typeface="Open Sans Bold Italics" panose="020B0604020202020204" charset="0"/>
                <a:cs typeface="Open Sans Bold Italics" panose="020B0604020202020204" charset="0"/>
              </a:rPr>
              <a:t>no substitute</a:t>
            </a:r>
          </a:p>
        </p:txBody>
      </p:sp>
      <p:sp>
        <p:nvSpPr>
          <p:cNvPr id="4" name="Textfeld 3">
            <a:extLst>
              <a:ext uri="{FF2B5EF4-FFF2-40B4-BE49-F238E27FC236}">
                <a16:creationId xmlns:a16="http://schemas.microsoft.com/office/drawing/2014/main" id="{5B68ACED-2286-6FEF-856C-989815C1A5E0}"/>
              </a:ext>
            </a:extLst>
          </p:cNvPr>
          <p:cNvSpPr txBox="1"/>
          <p:nvPr/>
        </p:nvSpPr>
        <p:spPr>
          <a:xfrm>
            <a:off x="6756400" y="992807"/>
            <a:ext cx="5638800" cy="1980286"/>
          </a:xfrm>
          <a:prstGeom prst="rect">
            <a:avLst/>
          </a:prstGeom>
          <a:noFill/>
        </p:spPr>
        <p:txBody>
          <a:bodyPr wrap="square">
            <a:spAutoFit/>
          </a:bodyPr>
          <a:lstStyle/>
          <a:p>
            <a:pPr algn="just" defTabSz="609630">
              <a:defRPr/>
            </a:pPr>
            <a:r>
              <a:rPr lang="en-GB" sz="2400" b="1" dirty="0">
                <a:solidFill>
                  <a:srgbClr val="00178F"/>
                </a:solidFill>
                <a:latin typeface="Open Sans Bold Italics" panose="020B0604020202020204" charset="0"/>
                <a:ea typeface="Open Sans Bold Italics" panose="020B0604020202020204" charset="0"/>
                <a:cs typeface="Open Sans Bold Italics" panose="020B0604020202020204" charset="0"/>
              </a:rPr>
              <a:t>Open</a:t>
            </a:r>
            <a:r>
              <a:rPr lang="en-GB" sz="2400" dirty="0">
                <a:solidFill>
                  <a:srgbClr val="00178F"/>
                </a:solidFill>
                <a:latin typeface="Open Sans Bold Italics" panose="020B0604020202020204" charset="0"/>
                <a:ea typeface="Open Sans Bold Italics" panose="020B0604020202020204" charset="0"/>
                <a:cs typeface="Open Sans Bold Italics" panose="020B0604020202020204" charset="0"/>
              </a:rPr>
              <a:t> “market” </a:t>
            </a:r>
            <a:r>
              <a:rPr lang="en-GB" sz="2400" dirty="0" err="1">
                <a:solidFill>
                  <a:srgbClr val="00178F"/>
                </a:solidFill>
                <a:latin typeface="Open Sans Bold Italics" panose="020B0604020202020204" charset="0"/>
                <a:ea typeface="Open Sans Bold Italics" panose="020B0604020202020204" charset="0"/>
                <a:cs typeface="Open Sans Bold Italics" panose="020B0604020202020204" charset="0"/>
              </a:rPr>
              <a:t>SoHO</a:t>
            </a:r>
            <a:endParaRPr lang="en-GB" sz="2400" dirty="0">
              <a:solidFill>
                <a:srgbClr val="00178F"/>
              </a:solidFill>
              <a:latin typeface="Open Sans Bold Italics" panose="020B0604020202020204" charset="0"/>
              <a:ea typeface="Open Sans Bold Italics" panose="020B0604020202020204" charset="0"/>
              <a:cs typeface="Open Sans Bold Italics" panose="020B0604020202020204" charset="0"/>
            </a:endParaRPr>
          </a:p>
          <a:p>
            <a:pPr algn="just" defTabSz="609630">
              <a:defRPr/>
            </a:pPr>
            <a:endParaRPr lang="en-GB" sz="2400" dirty="0">
              <a:solidFill>
                <a:prstClr val="black"/>
              </a:solidFill>
              <a:latin typeface="Open Sans Bold Italics" panose="020B0604020202020204" charset="0"/>
              <a:ea typeface="Open Sans Bold Italics" panose="020B0604020202020204" charset="0"/>
              <a:cs typeface="Open Sans Bold Italics" panose="020B0604020202020204" charset="0"/>
            </a:endParaRPr>
          </a:p>
          <a:p>
            <a:pPr marL="381019" indent="-381019" algn="just" defTabSz="609630">
              <a:buFont typeface="Arial" panose="020B0604020202020204" pitchFamily="34" charset="0"/>
              <a:buChar char="•"/>
              <a:defRPr/>
            </a:pPr>
            <a:r>
              <a:rPr lang="en-GB" sz="1867" dirty="0">
                <a:solidFill>
                  <a:prstClr val="black"/>
                </a:solidFill>
                <a:latin typeface="Open Sans Bold Italics" panose="020B0604020202020204" charset="0"/>
                <a:ea typeface="Open Sans Bold Italics" panose="020B0604020202020204" charset="0"/>
                <a:cs typeface="Open Sans Bold Italics" panose="020B0604020202020204" charset="0"/>
              </a:rPr>
              <a:t>unlimited resources</a:t>
            </a:r>
          </a:p>
          <a:p>
            <a:pPr marL="381019" indent="-381019" defTabSz="609630">
              <a:buFont typeface="Arial" panose="020B0604020202020204" pitchFamily="34" charset="0"/>
              <a:buChar char="•"/>
              <a:defRPr/>
            </a:pPr>
            <a:r>
              <a:rPr lang="en-GB" sz="1867" dirty="0">
                <a:solidFill>
                  <a:prstClr val="black"/>
                </a:solidFill>
                <a:latin typeface="Open Sans Bold Italics" panose="020B0604020202020204" charset="0"/>
                <a:ea typeface="Open Sans Bold Italics" panose="020B0604020202020204" charset="0"/>
                <a:cs typeface="Open Sans Bold Italics" panose="020B0604020202020204" charset="0"/>
              </a:rPr>
              <a:t>altruistic donation</a:t>
            </a:r>
          </a:p>
          <a:p>
            <a:pPr marL="381019" indent="-381019" defTabSz="609630">
              <a:buFont typeface="Arial" panose="020B0604020202020204" pitchFamily="34" charset="0"/>
              <a:buChar char="•"/>
              <a:defRPr/>
            </a:pPr>
            <a:r>
              <a:rPr lang="en-GB" sz="1867" dirty="0">
                <a:solidFill>
                  <a:prstClr val="black"/>
                </a:solidFill>
                <a:latin typeface="Open Sans Bold Italics" panose="020B0604020202020204" charset="0"/>
                <a:ea typeface="Open Sans Bold Italics" panose="020B0604020202020204" charset="0"/>
                <a:cs typeface="Open Sans Bold Italics" panose="020B0604020202020204" charset="0"/>
              </a:rPr>
              <a:t>upscaling possible</a:t>
            </a:r>
          </a:p>
          <a:p>
            <a:pPr marL="381019" indent="-381019" defTabSz="609630">
              <a:buFont typeface="Arial" panose="020B0604020202020204" pitchFamily="34" charset="0"/>
              <a:buChar char="•"/>
              <a:defRPr/>
            </a:pPr>
            <a:r>
              <a:rPr lang="en-GB" sz="1867" dirty="0">
                <a:solidFill>
                  <a:prstClr val="black"/>
                </a:solidFill>
                <a:latin typeface="Open Sans Bold Italics" panose="020B0604020202020204" charset="0"/>
                <a:ea typeface="Open Sans Bold Italics" panose="020B0604020202020204" charset="0"/>
                <a:cs typeface="Open Sans Bold Italics" panose="020B0604020202020204" charset="0"/>
              </a:rPr>
              <a:t>substitutes partially available</a:t>
            </a:r>
          </a:p>
        </p:txBody>
      </p:sp>
      <p:sp>
        <p:nvSpPr>
          <p:cNvPr id="8" name="Textfeld 7">
            <a:extLst>
              <a:ext uri="{FF2B5EF4-FFF2-40B4-BE49-F238E27FC236}">
                <a16:creationId xmlns:a16="http://schemas.microsoft.com/office/drawing/2014/main" id="{3F3FECC2-AA42-BBCE-30D0-33E694BEA55D}"/>
              </a:ext>
            </a:extLst>
          </p:cNvPr>
          <p:cNvSpPr txBox="1"/>
          <p:nvPr/>
        </p:nvSpPr>
        <p:spPr>
          <a:xfrm>
            <a:off x="889000" y="4060553"/>
            <a:ext cx="4934571" cy="666977"/>
          </a:xfrm>
          <a:prstGeom prst="rect">
            <a:avLst/>
          </a:prstGeom>
          <a:noFill/>
        </p:spPr>
        <p:txBody>
          <a:bodyPr wrap="square">
            <a:spAutoFit/>
          </a:bodyPr>
          <a:lstStyle/>
          <a:p>
            <a:pPr defTabSz="609630">
              <a:defRPr/>
            </a:pPr>
            <a:r>
              <a:rPr lang="en-GB" sz="1867" dirty="0">
                <a:solidFill>
                  <a:srgbClr val="FF0000"/>
                </a:solidFill>
                <a:latin typeface="Open Sans Bold Italics" panose="020B0604020202020204" charset="0"/>
                <a:ea typeface="Open Sans Bold Italics" panose="020B0604020202020204" charset="0"/>
                <a:cs typeface="Open Sans Bold Italics" panose="020B0604020202020204" charset="0"/>
              </a:rPr>
              <a:t>Nationally regulated by Transplant Act! Including costs and accessibility!</a:t>
            </a:r>
          </a:p>
        </p:txBody>
      </p:sp>
      <p:cxnSp>
        <p:nvCxnSpPr>
          <p:cNvPr id="9" name="Gerade Verbindung 8">
            <a:extLst>
              <a:ext uri="{FF2B5EF4-FFF2-40B4-BE49-F238E27FC236}">
                <a16:creationId xmlns:a16="http://schemas.microsoft.com/office/drawing/2014/main" id="{6EA43EAC-4EEC-1CDB-79BF-E4D030DFD553}"/>
              </a:ext>
            </a:extLst>
          </p:cNvPr>
          <p:cNvCxnSpPr>
            <a:cxnSpLocks/>
          </p:cNvCxnSpPr>
          <p:nvPr/>
        </p:nvCxnSpPr>
        <p:spPr>
          <a:xfrm>
            <a:off x="6019800" y="1237975"/>
            <a:ext cx="0" cy="4825999"/>
          </a:xfrm>
          <a:prstGeom prst="line">
            <a:avLst/>
          </a:prstGeom>
          <a:ln w="41275">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7" name="Textfeld 6">
            <a:extLst>
              <a:ext uri="{FF2B5EF4-FFF2-40B4-BE49-F238E27FC236}">
                <a16:creationId xmlns:a16="http://schemas.microsoft.com/office/drawing/2014/main" id="{27A5B28D-3A6C-C41A-B262-92C664D50045}"/>
              </a:ext>
            </a:extLst>
          </p:cNvPr>
          <p:cNvSpPr txBox="1"/>
          <p:nvPr/>
        </p:nvSpPr>
        <p:spPr>
          <a:xfrm>
            <a:off x="6695364" y="4024913"/>
            <a:ext cx="5146474" cy="954300"/>
          </a:xfrm>
          <a:prstGeom prst="rect">
            <a:avLst/>
          </a:prstGeom>
          <a:noFill/>
        </p:spPr>
        <p:txBody>
          <a:bodyPr wrap="square">
            <a:spAutoFit/>
          </a:bodyPr>
          <a:lstStyle/>
          <a:p>
            <a:pPr defTabSz="609630">
              <a:defRPr/>
            </a:pPr>
            <a:r>
              <a:rPr lang="en-GB" sz="1867" dirty="0">
                <a:solidFill>
                  <a:srgbClr val="FF0000"/>
                </a:solidFill>
                <a:latin typeface="Open Sans Bold Italics" panose="020B0604020202020204" charset="0"/>
                <a:ea typeface="Open Sans Bold Italics" panose="020B0604020202020204" charset="0"/>
                <a:cs typeface="Open Sans Bold Italics" panose="020B0604020202020204" charset="0"/>
              </a:rPr>
              <a:t>Nationally regulated by several ordinances! </a:t>
            </a:r>
            <a:br>
              <a:rPr lang="en-GB" sz="1867" dirty="0">
                <a:solidFill>
                  <a:srgbClr val="FF0000"/>
                </a:solidFill>
                <a:latin typeface="Open Sans Bold Italics" panose="020B0604020202020204" charset="0"/>
                <a:ea typeface="Open Sans Bold Italics" panose="020B0604020202020204" charset="0"/>
                <a:cs typeface="Open Sans Bold Italics" panose="020B0604020202020204" charset="0"/>
              </a:rPr>
            </a:br>
            <a:r>
              <a:rPr lang="en-GB" sz="1867" dirty="0">
                <a:solidFill>
                  <a:srgbClr val="FF0000"/>
                </a:solidFill>
                <a:latin typeface="Open Sans Bold Italics" panose="020B0604020202020204" charset="0"/>
                <a:ea typeface="Open Sans Bold Italics" panose="020B0604020202020204" charset="0"/>
                <a:cs typeface="Open Sans Bold Italics" panose="020B0604020202020204" charset="0"/>
              </a:rPr>
              <a:t>Based on Med. Product, ATMP, … act!</a:t>
            </a:r>
          </a:p>
          <a:p>
            <a:pPr defTabSz="609630">
              <a:defRPr/>
            </a:pPr>
            <a:r>
              <a:rPr lang="en-GB" sz="1867" dirty="0">
                <a:solidFill>
                  <a:srgbClr val="FF0000"/>
                </a:solidFill>
                <a:latin typeface="Open Sans Bold Italics" panose="020B0604020202020204" charset="0"/>
                <a:ea typeface="Open Sans Bold Italics" panose="020B0604020202020204" charset="0"/>
                <a:cs typeface="Open Sans Bold Italics" panose="020B0604020202020204" charset="0"/>
              </a:rPr>
              <a:t>Not included cost and accessibility!</a:t>
            </a:r>
          </a:p>
        </p:txBody>
      </p:sp>
      <p:sp>
        <p:nvSpPr>
          <p:cNvPr id="11" name="Textfeld 10">
            <a:extLst>
              <a:ext uri="{FF2B5EF4-FFF2-40B4-BE49-F238E27FC236}">
                <a16:creationId xmlns:a16="http://schemas.microsoft.com/office/drawing/2014/main" id="{29F149DD-7F52-931A-5814-BA62B1673881}"/>
              </a:ext>
            </a:extLst>
          </p:cNvPr>
          <p:cNvSpPr txBox="1"/>
          <p:nvPr/>
        </p:nvSpPr>
        <p:spPr>
          <a:xfrm>
            <a:off x="889000" y="5276336"/>
            <a:ext cx="4523917" cy="830997"/>
          </a:xfrm>
          <a:prstGeom prst="rect">
            <a:avLst/>
          </a:prstGeom>
          <a:noFill/>
        </p:spPr>
        <p:txBody>
          <a:bodyPr wrap="square">
            <a:spAutoFit/>
          </a:bodyPr>
          <a:lstStyle/>
          <a:p>
            <a:pPr defTabSz="609630">
              <a:defRPr/>
            </a:pPr>
            <a:r>
              <a:rPr lang="en-GB" sz="2400" dirty="0">
                <a:solidFill>
                  <a:srgbClr val="00178F"/>
                </a:solidFill>
                <a:latin typeface="Open Sans Bold Italics" panose="020B0604020202020204" charset="0"/>
                <a:ea typeface="Open Sans Bold Italics" panose="020B0604020202020204" charset="0"/>
                <a:cs typeface="Open Sans Bold Italics" panose="020B0604020202020204" charset="0"/>
              </a:rPr>
              <a:t>Lack of donors defines </a:t>
            </a:r>
            <a:br>
              <a:rPr lang="en-GB" sz="2400" dirty="0">
                <a:solidFill>
                  <a:srgbClr val="00178F"/>
                </a:solidFill>
                <a:latin typeface="Open Sans Bold Italics" panose="020B0604020202020204" charset="0"/>
                <a:ea typeface="Open Sans Bold Italics" panose="020B0604020202020204" charset="0"/>
                <a:cs typeface="Open Sans Bold Italics" panose="020B0604020202020204" charset="0"/>
              </a:rPr>
            </a:br>
            <a:r>
              <a:rPr lang="en-GB" sz="2400" dirty="0">
                <a:solidFill>
                  <a:srgbClr val="00178F"/>
                </a:solidFill>
                <a:latin typeface="Open Sans Bold Italics" panose="020B0604020202020204" charset="0"/>
                <a:ea typeface="Open Sans Bold Italics" panose="020B0604020202020204" charset="0"/>
                <a:cs typeface="Open Sans Bold Italics" panose="020B0604020202020204" charset="0"/>
              </a:rPr>
              <a:t>lack of access.</a:t>
            </a:r>
          </a:p>
        </p:txBody>
      </p:sp>
      <p:sp>
        <p:nvSpPr>
          <p:cNvPr id="13" name="Textfeld 12">
            <a:extLst>
              <a:ext uri="{FF2B5EF4-FFF2-40B4-BE49-F238E27FC236}">
                <a16:creationId xmlns:a16="http://schemas.microsoft.com/office/drawing/2014/main" id="{EDA525CB-B1C1-4CBE-610D-29049401DB7E}"/>
              </a:ext>
            </a:extLst>
          </p:cNvPr>
          <p:cNvSpPr txBox="1"/>
          <p:nvPr/>
        </p:nvSpPr>
        <p:spPr>
          <a:xfrm>
            <a:off x="6695365" y="5263755"/>
            <a:ext cx="4523917" cy="830997"/>
          </a:xfrm>
          <a:prstGeom prst="rect">
            <a:avLst/>
          </a:prstGeom>
          <a:noFill/>
        </p:spPr>
        <p:txBody>
          <a:bodyPr wrap="square">
            <a:spAutoFit/>
          </a:bodyPr>
          <a:lstStyle/>
          <a:p>
            <a:pPr defTabSz="609630">
              <a:defRPr/>
            </a:pPr>
            <a:r>
              <a:rPr lang="en-GB" sz="2400" dirty="0">
                <a:solidFill>
                  <a:srgbClr val="00178F"/>
                </a:solidFill>
                <a:latin typeface="Open Sans Bold Italics" panose="020B0604020202020204" charset="0"/>
                <a:ea typeface="Open Sans Bold Italics" panose="020B0604020202020204" charset="0"/>
                <a:cs typeface="Open Sans Bold Italics" panose="020B0604020202020204" charset="0"/>
              </a:rPr>
              <a:t>Unattainable targets define lack of access. </a:t>
            </a:r>
          </a:p>
        </p:txBody>
      </p:sp>
      <p:sp>
        <p:nvSpPr>
          <p:cNvPr id="6" name="Textplatzhalter 5">
            <a:extLst>
              <a:ext uri="{FF2B5EF4-FFF2-40B4-BE49-F238E27FC236}">
                <a16:creationId xmlns:a16="http://schemas.microsoft.com/office/drawing/2014/main" id="{4E4F2BD5-7705-7690-EEFC-084992E341C1}"/>
              </a:ext>
            </a:extLst>
          </p:cNvPr>
          <p:cNvSpPr>
            <a:spLocks noGrp="1"/>
          </p:cNvSpPr>
          <p:nvPr>
            <p:ph type="body" sz="quarter" idx="13"/>
          </p:nvPr>
        </p:nvSpPr>
        <p:spPr>
          <a:xfrm>
            <a:off x="307225" y="212035"/>
            <a:ext cx="10176048" cy="566998"/>
          </a:xfrm>
        </p:spPr>
        <p:txBody>
          <a:bodyPr/>
          <a:lstStyle/>
          <a:p>
            <a:r>
              <a:rPr lang="de-DE" dirty="0" err="1"/>
              <a:t>Is</a:t>
            </a:r>
            <a:r>
              <a:rPr lang="de-DE" dirty="0"/>
              <a:t> </a:t>
            </a:r>
            <a:r>
              <a:rPr lang="de-DE" dirty="0" err="1"/>
              <a:t>it</a:t>
            </a:r>
            <a:r>
              <a:rPr lang="de-DE" dirty="0"/>
              <a:t> a </a:t>
            </a:r>
            <a:r>
              <a:rPr lang="de-DE" dirty="0" err="1"/>
              <a:t>market</a:t>
            </a:r>
            <a:r>
              <a:rPr lang="de-DE" dirty="0"/>
              <a:t>?</a:t>
            </a:r>
          </a:p>
        </p:txBody>
      </p:sp>
    </p:spTree>
    <p:extLst>
      <p:ext uri="{BB962C8B-B14F-4D97-AF65-F5344CB8AC3E}">
        <p14:creationId xmlns:p14="http://schemas.microsoft.com/office/powerpoint/2010/main" val="1666767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8901A1-6AE9-94BE-C1DB-DA89E9A260F5}"/>
            </a:ext>
          </a:extLst>
        </p:cNvPr>
        <p:cNvGrpSpPr/>
        <p:nvPr/>
      </p:nvGrpSpPr>
      <p:grpSpPr>
        <a:xfrm>
          <a:off x="0" y="0"/>
          <a:ext cx="0" cy="0"/>
          <a:chOff x="0" y="0"/>
          <a:chExt cx="0" cy="0"/>
        </a:xfrm>
      </p:grpSpPr>
      <p:pic>
        <p:nvPicPr>
          <p:cNvPr id="10" name="Grafik 9">
            <a:extLst>
              <a:ext uri="{FF2B5EF4-FFF2-40B4-BE49-F238E27FC236}">
                <a16:creationId xmlns:a16="http://schemas.microsoft.com/office/drawing/2014/main" id="{5686EAA5-6FAA-C3D3-E361-CC94EC524877}"/>
              </a:ext>
            </a:extLst>
          </p:cNvPr>
          <p:cNvPicPr>
            <a:picLocks noChangeAspect="1"/>
          </p:cNvPicPr>
          <p:nvPr/>
        </p:nvPicPr>
        <p:blipFill>
          <a:blip r:embed="rId3"/>
          <a:stretch>
            <a:fillRect/>
          </a:stretch>
        </p:blipFill>
        <p:spPr>
          <a:xfrm>
            <a:off x="260641" y="958057"/>
            <a:ext cx="1968500" cy="901700"/>
          </a:xfrm>
          <a:prstGeom prst="rect">
            <a:avLst/>
          </a:prstGeom>
        </p:spPr>
      </p:pic>
      <p:pic>
        <p:nvPicPr>
          <p:cNvPr id="6" name="Grafik 5">
            <a:extLst>
              <a:ext uri="{FF2B5EF4-FFF2-40B4-BE49-F238E27FC236}">
                <a16:creationId xmlns:a16="http://schemas.microsoft.com/office/drawing/2014/main" id="{B173D0C5-8ED1-F2B2-2FE5-3978273C9F64}"/>
              </a:ext>
            </a:extLst>
          </p:cNvPr>
          <p:cNvPicPr>
            <a:picLocks noChangeAspect="1"/>
          </p:cNvPicPr>
          <p:nvPr/>
        </p:nvPicPr>
        <p:blipFill>
          <a:blip r:embed="rId4"/>
          <a:stretch>
            <a:fillRect/>
          </a:stretch>
        </p:blipFill>
        <p:spPr>
          <a:xfrm>
            <a:off x="389818" y="1862997"/>
            <a:ext cx="5016500" cy="1803400"/>
          </a:xfrm>
          <a:prstGeom prst="rect">
            <a:avLst/>
          </a:prstGeom>
          <a:ln>
            <a:solidFill>
              <a:schemeClr val="accent1">
                <a:shade val="50000"/>
              </a:schemeClr>
            </a:solidFill>
          </a:ln>
        </p:spPr>
      </p:pic>
      <p:sp>
        <p:nvSpPr>
          <p:cNvPr id="11" name="Textfeld 10">
            <a:extLst>
              <a:ext uri="{FF2B5EF4-FFF2-40B4-BE49-F238E27FC236}">
                <a16:creationId xmlns:a16="http://schemas.microsoft.com/office/drawing/2014/main" id="{8AF9AA2A-1BCF-49E3-68DC-8707F0F4A272}"/>
              </a:ext>
            </a:extLst>
          </p:cNvPr>
          <p:cNvSpPr txBox="1"/>
          <p:nvPr/>
        </p:nvSpPr>
        <p:spPr>
          <a:xfrm>
            <a:off x="2093513" y="1034955"/>
            <a:ext cx="3225719" cy="369332"/>
          </a:xfrm>
          <a:prstGeom prst="rect">
            <a:avLst/>
          </a:prstGeom>
          <a:noFill/>
        </p:spPr>
        <p:txBody>
          <a:bodyPr wrap="square" rtlCol="0">
            <a:spAutoFit/>
          </a:bodyPr>
          <a:lstStyle/>
          <a:p>
            <a:r>
              <a:rPr lang="de-DE" dirty="0">
                <a:solidFill>
                  <a:schemeClr val="tx1">
                    <a:lumMod val="50000"/>
                  </a:schemeClr>
                </a:solidFill>
              </a:rPr>
              <a:t>Tissue </a:t>
            </a:r>
            <a:r>
              <a:rPr lang="de-DE" dirty="0" err="1">
                <a:solidFill>
                  <a:schemeClr val="tx1">
                    <a:lumMod val="50000"/>
                  </a:schemeClr>
                </a:solidFill>
              </a:rPr>
              <a:t>Vigilance</a:t>
            </a:r>
            <a:r>
              <a:rPr lang="de-DE" dirty="0">
                <a:solidFill>
                  <a:schemeClr val="tx1">
                    <a:lumMod val="50000"/>
                  </a:schemeClr>
                </a:solidFill>
              </a:rPr>
              <a:t> Report 2021</a:t>
            </a:r>
          </a:p>
        </p:txBody>
      </p:sp>
      <p:sp>
        <p:nvSpPr>
          <p:cNvPr id="12" name="Textfeld 11">
            <a:extLst>
              <a:ext uri="{FF2B5EF4-FFF2-40B4-BE49-F238E27FC236}">
                <a16:creationId xmlns:a16="http://schemas.microsoft.com/office/drawing/2014/main" id="{5DFBF043-7D75-B6B2-F192-D3817D3A61AB}"/>
              </a:ext>
            </a:extLst>
          </p:cNvPr>
          <p:cNvSpPr txBox="1"/>
          <p:nvPr/>
        </p:nvSpPr>
        <p:spPr>
          <a:xfrm>
            <a:off x="5837999" y="5247960"/>
            <a:ext cx="5917853" cy="369332"/>
          </a:xfrm>
          <a:prstGeom prst="rect">
            <a:avLst/>
          </a:prstGeom>
          <a:solidFill>
            <a:schemeClr val="tx2"/>
          </a:solidFill>
        </p:spPr>
        <p:txBody>
          <a:bodyPr wrap="square" rtlCol="0">
            <a:spAutoFit/>
          </a:bodyPr>
          <a:lstStyle/>
          <a:p>
            <a:pPr algn="ctr"/>
            <a:r>
              <a:rPr lang="de-DE" b="1" dirty="0">
                <a:solidFill>
                  <a:schemeClr val="bg1"/>
                </a:solidFill>
              </a:rPr>
              <a:t>New </a:t>
            </a:r>
            <a:r>
              <a:rPr lang="de-DE" b="1" dirty="0" err="1">
                <a:solidFill>
                  <a:schemeClr val="bg1"/>
                </a:solidFill>
              </a:rPr>
              <a:t>risk-based</a:t>
            </a:r>
            <a:r>
              <a:rPr lang="de-DE" b="1" dirty="0">
                <a:solidFill>
                  <a:schemeClr val="bg1"/>
                </a:solidFill>
              </a:rPr>
              <a:t> </a:t>
            </a:r>
            <a:r>
              <a:rPr lang="de-DE" b="1" dirty="0" err="1">
                <a:solidFill>
                  <a:schemeClr val="bg1"/>
                </a:solidFill>
              </a:rPr>
              <a:t>approach</a:t>
            </a:r>
            <a:r>
              <a:rPr lang="de-DE" b="1" dirty="0">
                <a:solidFill>
                  <a:schemeClr val="bg1"/>
                </a:solidFill>
              </a:rPr>
              <a:t> in </a:t>
            </a:r>
            <a:r>
              <a:rPr lang="de-DE" b="1" dirty="0" err="1">
                <a:solidFill>
                  <a:schemeClr val="bg1"/>
                </a:solidFill>
              </a:rPr>
              <a:t>SoHO</a:t>
            </a:r>
            <a:r>
              <a:rPr lang="de-DE" b="1" dirty="0">
                <a:solidFill>
                  <a:schemeClr val="bg1"/>
                </a:solidFill>
              </a:rPr>
              <a:t>-Regulation</a:t>
            </a:r>
          </a:p>
        </p:txBody>
      </p:sp>
      <p:pic>
        <p:nvPicPr>
          <p:cNvPr id="13" name="Grafik 12">
            <a:extLst>
              <a:ext uri="{FF2B5EF4-FFF2-40B4-BE49-F238E27FC236}">
                <a16:creationId xmlns:a16="http://schemas.microsoft.com/office/drawing/2014/main" id="{F182A8EC-82CB-A4DE-6D32-58AA5AF497E1}"/>
              </a:ext>
            </a:extLst>
          </p:cNvPr>
          <p:cNvPicPr>
            <a:picLocks noChangeAspect="1"/>
          </p:cNvPicPr>
          <p:nvPr/>
        </p:nvPicPr>
        <p:blipFill>
          <a:blip r:embed="rId5"/>
          <a:stretch>
            <a:fillRect/>
          </a:stretch>
        </p:blipFill>
        <p:spPr>
          <a:xfrm>
            <a:off x="383468" y="4145981"/>
            <a:ext cx="5029200" cy="1778000"/>
          </a:xfrm>
          <a:prstGeom prst="rect">
            <a:avLst/>
          </a:prstGeom>
          <a:ln>
            <a:solidFill>
              <a:schemeClr val="accent1">
                <a:shade val="50000"/>
              </a:schemeClr>
            </a:solidFill>
          </a:ln>
        </p:spPr>
      </p:pic>
      <p:sp>
        <p:nvSpPr>
          <p:cNvPr id="14" name="Textfeld 13">
            <a:extLst>
              <a:ext uri="{FF2B5EF4-FFF2-40B4-BE49-F238E27FC236}">
                <a16:creationId xmlns:a16="http://schemas.microsoft.com/office/drawing/2014/main" id="{EE0D516B-55F1-9A7A-F786-03BAE1FDF67B}"/>
              </a:ext>
            </a:extLst>
          </p:cNvPr>
          <p:cNvSpPr txBox="1"/>
          <p:nvPr/>
        </p:nvSpPr>
        <p:spPr>
          <a:xfrm>
            <a:off x="5838000" y="1859757"/>
            <a:ext cx="5917854" cy="2308324"/>
          </a:xfrm>
          <a:prstGeom prst="rect">
            <a:avLst/>
          </a:prstGeom>
          <a:solidFill>
            <a:schemeClr val="tx2">
              <a:lumMod val="20000"/>
              <a:lumOff val="80000"/>
            </a:schemeClr>
          </a:solidFill>
        </p:spPr>
        <p:txBody>
          <a:bodyPr wrap="square" rtlCol="0">
            <a:spAutoFit/>
          </a:bodyPr>
          <a:lstStyle/>
          <a:p>
            <a:r>
              <a:rPr lang="de-DE" i="1" dirty="0" err="1">
                <a:solidFill>
                  <a:schemeClr val="tx1">
                    <a:lumMod val="50000"/>
                  </a:schemeClr>
                </a:solidFill>
              </a:rPr>
              <a:t>It</a:t>
            </a:r>
            <a:r>
              <a:rPr lang="de-DE" i="1" dirty="0">
                <a:solidFill>
                  <a:schemeClr val="tx1">
                    <a:lumMod val="50000"/>
                  </a:schemeClr>
                </a:solidFill>
              </a:rPr>
              <a:t> </a:t>
            </a:r>
            <a:r>
              <a:rPr lang="de-DE" i="1" dirty="0" err="1">
                <a:solidFill>
                  <a:schemeClr val="tx1">
                    <a:lumMod val="50000"/>
                  </a:schemeClr>
                </a:solidFill>
              </a:rPr>
              <a:t>is</a:t>
            </a:r>
            <a:r>
              <a:rPr lang="de-DE" i="1" dirty="0">
                <a:solidFill>
                  <a:schemeClr val="tx1">
                    <a:lumMod val="50000"/>
                  </a:schemeClr>
                </a:solidFill>
              </a:rPr>
              <a:t> </a:t>
            </a:r>
            <a:r>
              <a:rPr lang="de-DE" i="1" dirty="0" err="1">
                <a:solidFill>
                  <a:schemeClr val="tx1">
                    <a:lumMod val="50000"/>
                  </a:schemeClr>
                </a:solidFill>
              </a:rPr>
              <a:t>the</a:t>
            </a:r>
            <a:r>
              <a:rPr lang="de-DE" i="1" dirty="0">
                <a:solidFill>
                  <a:schemeClr val="tx1">
                    <a:lumMod val="50000"/>
                  </a:schemeClr>
                </a:solidFill>
              </a:rPr>
              <a:t> </a:t>
            </a:r>
            <a:r>
              <a:rPr lang="de-DE" i="1" dirty="0" err="1">
                <a:solidFill>
                  <a:schemeClr val="tx1">
                    <a:lumMod val="50000"/>
                  </a:schemeClr>
                </a:solidFill>
              </a:rPr>
              <a:t>responsibility</a:t>
            </a:r>
            <a:r>
              <a:rPr lang="de-DE" i="1" dirty="0">
                <a:solidFill>
                  <a:schemeClr val="tx1">
                    <a:lumMod val="50000"/>
                  </a:schemeClr>
                </a:solidFill>
              </a:rPr>
              <a:t> </a:t>
            </a:r>
            <a:r>
              <a:rPr lang="de-DE" i="1" dirty="0" err="1">
                <a:solidFill>
                  <a:schemeClr val="tx1">
                    <a:lumMod val="50000"/>
                  </a:schemeClr>
                </a:solidFill>
              </a:rPr>
              <a:t>of</a:t>
            </a:r>
            <a:r>
              <a:rPr lang="de-DE" i="1" dirty="0">
                <a:solidFill>
                  <a:schemeClr val="tx1">
                    <a:lumMod val="50000"/>
                  </a:schemeClr>
                </a:solidFill>
              </a:rPr>
              <a:t> </a:t>
            </a:r>
            <a:r>
              <a:rPr lang="de-DE" i="1" dirty="0" err="1">
                <a:solidFill>
                  <a:schemeClr val="tx1">
                    <a:lumMod val="50000"/>
                  </a:schemeClr>
                </a:solidFill>
              </a:rPr>
              <a:t>the</a:t>
            </a:r>
            <a:r>
              <a:rPr lang="de-DE" i="1" dirty="0">
                <a:solidFill>
                  <a:schemeClr val="tx1">
                    <a:lumMod val="50000"/>
                  </a:schemeClr>
                </a:solidFill>
              </a:rPr>
              <a:t> </a:t>
            </a:r>
            <a:r>
              <a:rPr lang="de-DE" i="1" dirty="0" err="1">
                <a:solidFill>
                  <a:schemeClr val="tx1">
                    <a:lumMod val="50000"/>
                  </a:schemeClr>
                </a:solidFill>
              </a:rPr>
              <a:t>Regulatory</a:t>
            </a:r>
            <a:r>
              <a:rPr lang="de-DE" i="1" dirty="0">
                <a:solidFill>
                  <a:schemeClr val="tx1">
                    <a:lumMod val="50000"/>
                  </a:schemeClr>
                </a:solidFill>
              </a:rPr>
              <a:t> </a:t>
            </a:r>
            <a:r>
              <a:rPr lang="de-DE" i="1" dirty="0" err="1">
                <a:solidFill>
                  <a:schemeClr val="tx1">
                    <a:lumMod val="50000"/>
                  </a:schemeClr>
                </a:solidFill>
              </a:rPr>
              <a:t>bodies</a:t>
            </a:r>
            <a:r>
              <a:rPr lang="de-DE" i="1" dirty="0">
                <a:solidFill>
                  <a:schemeClr val="tx1">
                    <a:lumMod val="50000"/>
                  </a:schemeClr>
                </a:solidFill>
              </a:rPr>
              <a:t> </a:t>
            </a:r>
            <a:r>
              <a:rPr lang="de-DE" i="1" dirty="0" err="1">
                <a:solidFill>
                  <a:schemeClr val="tx1">
                    <a:lumMod val="50000"/>
                  </a:schemeClr>
                </a:solidFill>
              </a:rPr>
              <a:t>if</a:t>
            </a:r>
            <a:r>
              <a:rPr lang="de-DE" i="1" dirty="0">
                <a:solidFill>
                  <a:schemeClr val="tx1">
                    <a:lumMod val="50000"/>
                  </a:schemeClr>
                </a:solidFill>
              </a:rPr>
              <a:t> </a:t>
            </a:r>
            <a:r>
              <a:rPr lang="de-DE" i="1" dirty="0" err="1">
                <a:solidFill>
                  <a:schemeClr val="tx1">
                    <a:lumMod val="50000"/>
                  </a:schemeClr>
                </a:solidFill>
              </a:rPr>
              <a:t>patients</a:t>
            </a:r>
            <a:r>
              <a:rPr lang="de-DE" i="1" dirty="0">
                <a:solidFill>
                  <a:schemeClr val="tx1">
                    <a:lumMod val="50000"/>
                  </a:schemeClr>
                </a:solidFill>
              </a:rPr>
              <a:t> </a:t>
            </a:r>
            <a:r>
              <a:rPr lang="de-DE" i="1" dirty="0" err="1">
                <a:solidFill>
                  <a:schemeClr val="tx1">
                    <a:lumMod val="50000"/>
                  </a:schemeClr>
                </a:solidFill>
              </a:rPr>
              <a:t>have</a:t>
            </a:r>
            <a:r>
              <a:rPr lang="de-DE" i="1" dirty="0">
                <a:solidFill>
                  <a:schemeClr val="tx1">
                    <a:lumMod val="50000"/>
                  </a:schemeClr>
                </a:solidFill>
              </a:rPr>
              <a:t> </a:t>
            </a:r>
            <a:r>
              <a:rPr lang="de-DE" i="1" dirty="0" err="1">
                <a:solidFill>
                  <a:schemeClr val="tx1">
                    <a:lumMod val="50000"/>
                  </a:schemeClr>
                </a:solidFill>
              </a:rPr>
              <a:t>access</a:t>
            </a:r>
            <a:r>
              <a:rPr lang="de-DE" i="1" dirty="0">
                <a:solidFill>
                  <a:schemeClr val="tx1">
                    <a:lumMod val="50000"/>
                  </a:schemeClr>
                </a:solidFill>
              </a:rPr>
              <a:t> </a:t>
            </a:r>
            <a:r>
              <a:rPr lang="de-DE" i="1" dirty="0" err="1">
                <a:solidFill>
                  <a:schemeClr val="tx1">
                    <a:lumMod val="50000"/>
                  </a:schemeClr>
                </a:solidFill>
              </a:rPr>
              <a:t>to</a:t>
            </a:r>
            <a:r>
              <a:rPr lang="de-DE" i="1" dirty="0">
                <a:solidFill>
                  <a:schemeClr val="tx1">
                    <a:lumMod val="50000"/>
                  </a:schemeClr>
                </a:solidFill>
              </a:rPr>
              <a:t> transplants. </a:t>
            </a:r>
          </a:p>
          <a:p>
            <a:endParaRPr lang="de-DE" i="1" dirty="0">
              <a:solidFill>
                <a:schemeClr val="tx1">
                  <a:lumMod val="50000"/>
                </a:schemeClr>
              </a:solidFill>
            </a:endParaRPr>
          </a:p>
          <a:p>
            <a:r>
              <a:rPr lang="de-DE" i="1" dirty="0" err="1">
                <a:solidFill>
                  <a:schemeClr val="tx1">
                    <a:lumMod val="50000"/>
                  </a:schemeClr>
                </a:solidFill>
              </a:rPr>
              <a:t>Everything</a:t>
            </a:r>
            <a:r>
              <a:rPr lang="de-DE" i="1" dirty="0">
                <a:solidFill>
                  <a:schemeClr val="tx1">
                    <a:lumMod val="50000"/>
                  </a:schemeClr>
                </a:solidFill>
              </a:rPr>
              <a:t> </a:t>
            </a:r>
            <a:r>
              <a:rPr lang="de-DE" i="1" dirty="0" err="1">
                <a:solidFill>
                  <a:schemeClr val="tx1">
                    <a:lumMod val="50000"/>
                  </a:schemeClr>
                </a:solidFill>
              </a:rPr>
              <a:t>you</a:t>
            </a:r>
            <a:r>
              <a:rPr lang="de-DE" i="1" dirty="0">
                <a:solidFill>
                  <a:schemeClr val="tx1">
                    <a:lumMod val="50000"/>
                  </a:schemeClr>
                </a:solidFill>
              </a:rPr>
              <a:t> do </a:t>
            </a:r>
            <a:r>
              <a:rPr lang="de-DE" i="1" dirty="0" err="1">
                <a:solidFill>
                  <a:schemeClr val="tx1">
                    <a:lumMod val="50000"/>
                  </a:schemeClr>
                </a:solidFill>
              </a:rPr>
              <a:t>is</a:t>
            </a:r>
            <a:r>
              <a:rPr lang="de-DE" i="1" dirty="0">
                <a:solidFill>
                  <a:schemeClr val="tx1">
                    <a:lumMod val="50000"/>
                  </a:schemeClr>
                </a:solidFill>
              </a:rPr>
              <a:t> a </a:t>
            </a:r>
            <a:r>
              <a:rPr lang="de-DE" i="1" dirty="0" err="1">
                <a:solidFill>
                  <a:schemeClr val="tx1">
                    <a:lumMod val="50000"/>
                  </a:schemeClr>
                </a:solidFill>
              </a:rPr>
              <a:t>decision</a:t>
            </a:r>
            <a:r>
              <a:rPr lang="de-DE" i="1" dirty="0">
                <a:solidFill>
                  <a:schemeClr val="tx1">
                    <a:lumMod val="50000"/>
                  </a:schemeClr>
                </a:solidFill>
              </a:rPr>
              <a:t>, </a:t>
            </a:r>
            <a:r>
              <a:rPr lang="de-DE" i="1" dirty="0" err="1">
                <a:solidFill>
                  <a:schemeClr val="tx1">
                    <a:lumMod val="50000"/>
                  </a:schemeClr>
                </a:solidFill>
              </a:rPr>
              <a:t>even</a:t>
            </a:r>
            <a:r>
              <a:rPr lang="de-DE" i="1" dirty="0">
                <a:solidFill>
                  <a:schemeClr val="tx1">
                    <a:lumMod val="50000"/>
                  </a:schemeClr>
                </a:solidFill>
              </a:rPr>
              <a:t> </a:t>
            </a:r>
            <a:r>
              <a:rPr lang="de-DE" i="1" dirty="0" err="1">
                <a:solidFill>
                  <a:schemeClr val="tx1">
                    <a:lumMod val="50000"/>
                  </a:schemeClr>
                </a:solidFill>
              </a:rPr>
              <a:t>if</a:t>
            </a:r>
            <a:r>
              <a:rPr lang="de-DE" i="1" dirty="0">
                <a:solidFill>
                  <a:schemeClr val="tx1">
                    <a:lumMod val="50000"/>
                  </a:schemeClr>
                </a:solidFill>
              </a:rPr>
              <a:t> </a:t>
            </a:r>
            <a:r>
              <a:rPr lang="de-DE" i="1" dirty="0" err="1">
                <a:solidFill>
                  <a:schemeClr val="tx1">
                    <a:lumMod val="50000"/>
                  </a:schemeClr>
                </a:solidFill>
              </a:rPr>
              <a:t>you</a:t>
            </a:r>
            <a:r>
              <a:rPr lang="de-DE" i="1" dirty="0">
                <a:solidFill>
                  <a:schemeClr val="tx1">
                    <a:lumMod val="50000"/>
                  </a:schemeClr>
                </a:solidFill>
              </a:rPr>
              <a:t> </a:t>
            </a:r>
            <a:r>
              <a:rPr lang="de-DE" i="1" dirty="0" err="1">
                <a:solidFill>
                  <a:schemeClr val="tx1">
                    <a:lumMod val="50000"/>
                  </a:schemeClr>
                </a:solidFill>
              </a:rPr>
              <a:t>don't</a:t>
            </a:r>
            <a:r>
              <a:rPr lang="de-DE" i="1" dirty="0">
                <a:solidFill>
                  <a:schemeClr val="tx1">
                    <a:lumMod val="50000"/>
                  </a:schemeClr>
                </a:solidFill>
              </a:rPr>
              <a:t> </a:t>
            </a:r>
            <a:r>
              <a:rPr lang="de-DE" i="1" dirty="0" err="1">
                <a:solidFill>
                  <a:schemeClr val="tx1">
                    <a:lumMod val="50000"/>
                  </a:schemeClr>
                </a:solidFill>
              </a:rPr>
              <a:t>decide</a:t>
            </a:r>
            <a:r>
              <a:rPr lang="de-DE" i="1" dirty="0">
                <a:solidFill>
                  <a:schemeClr val="tx1">
                    <a:lumMod val="50000"/>
                  </a:schemeClr>
                </a:solidFill>
              </a:rPr>
              <a:t> </a:t>
            </a:r>
            <a:r>
              <a:rPr lang="de-DE" i="1" dirty="0" err="1">
                <a:solidFill>
                  <a:schemeClr val="tx1">
                    <a:lumMod val="50000"/>
                  </a:schemeClr>
                </a:solidFill>
              </a:rPr>
              <a:t>anything</a:t>
            </a:r>
            <a:r>
              <a:rPr lang="de-DE" i="1" dirty="0">
                <a:solidFill>
                  <a:schemeClr val="tx1">
                    <a:lumMod val="50000"/>
                  </a:schemeClr>
                </a:solidFill>
              </a:rPr>
              <a:t>.</a:t>
            </a:r>
          </a:p>
          <a:p>
            <a:endParaRPr lang="de-DE" i="1" dirty="0">
              <a:solidFill>
                <a:schemeClr val="tx1">
                  <a:lumMod val="50000"/>
                </a:schemeClr>
              </a:solidFill>
            </a:endParaRPr>
          </a:p>
          <a:p>
            <a:r>
              <a:rPr lang="de-DE" i="1" dirty="0" err="1">
                <a:solidFill>
                  <a:schemeClr val="tx1">
                    <a:lumMod val="50000"/>
                  </a:schemeClr>
                </a:solidFill>
              </a:rPr>
              <a:t>What</a:t>
            </a:r>
            <a:r>
              <a:rPr lang="de-DE" i="1" dirty="0">
                <a:solidFill>
                  <a:schemeClr val="tx1">
                    <a:lumMod val="50000"/>
                  </a:schemeClr>
                </a:solidFill>
              </a:rPr>
              <a:t> </a:t>
            </a:r>
            <a:r>
              <a:rPr lang="de-DE" i="1" dirty="0" err="1">
                <a:solidFill>
                  <a:schemeClr val="tx1">
                    <a:lumMod val="50000"/>
                  </a:schemeClr>
                </a:solidFill>
              </a:rPr>
              <a:t>is</a:t>
            </a:r>
            <a:r>
              <a:rPr lang="de-DE" i="1" dirty="0">
                <a:solidFill>
                  <a:schemeClr val="tx1">
                    <a:lumMod val="50000"/>
                  </a:schemeClr>
                </a:solidFill>
              </a:rPr>
              <a:t> an </a:t>
            </a:r>
            <a:r>
              <a:rPr lang="de-DE" i="1" dirty="0" err="1">
                <a:solidFill>
                  <a:schemeClr val="tx1">
                    <a:lumMod val="50000"/>
                  </a:schemeClr>
                </a:solidFill>
              </a:rPr>
              <a:t>adequate</a:t>
            </a:r>
            <a:r>
              <a:rPr lang="de-DE" i="1" dirty="0">
                <a:solidFill>
                  <a:schemeClr val="tx1">
                    <a:lumMod val="50000"/>
                  </a:schemeClr>
                </a:solidFill>
              </a:rPr>
              <a:t> </a:t>
            </a:r>
            <a:r>
              <a:rPr lang="de-DE" i="1" dirty="0" err="1">
                <a:solidFill>
                  <a:schemeClr val="tx1">
                    <a:lumMod val="50000"/>
                  </a:schemeClr>
                </a:solidFill>
              </a:rPr>
              <a:t>balance</a:t>
            </a:r>
            <a:r>
              <a:rPr lang="de-DE" i="1" dirty="0">
                <a:solidFill>
                  <a:schemeClr val="tx1">
                    <a:lumMod val="50000"/>
                  </a:schemeClr>
                </a:solidFill>
              </a:rPr>
              <a:t> </a:t>
            </a:r>
            <a:r>
              <a:rPr lang="de-DE" i="1" dirty="0" err="1">
                <a:solidFill>
                  <a:schemeClr val="tx1">
                    <a:lumMod val="50000"/>
                  </a:schemeClr>
                </a:solidFill>
              </a:rPr>
              <a:t>between</a:t>
            </a:r>
            <a:r>
              <a:rPr lang="de-DE" i="1" dirty="0">
                <a:solidFill>
                  <a:schemeClr val="tx1">
                    <a:lumMod val="50000"/>
                  </a:schemeClr>
                </a:solidFill>
              </a:rPr>
              <a:t> </a:t>
            </a:r>
            <a:r>
              <a:rPr lang="de-DE" i="1" dirty="0" err="1">
                <a:solidFill>
                  <a:schemeClr val="tx1">
                    <a:lumMod val="50000"/>
                  </a:schemeClr>
                </a:solidFill>
              </a:rPr>
              <a:t>safety</a:t>
            </a:r>
            <a:r>
              <a:rPr lang="de-DE" i="1" dirty="0">
                <a:solidFill>
                  <a:schemeClr val="tx1">
                    <a:lumMod val="50000"/>
                  </a:schemeClr>
                </a:solidFill>
              </a:rPr>
              <a:t> and </a:t>
            </a:r>
            <a:r>
              <a:rPr lang="de-DE" i="1" dirty="0" err="1">
                <a:solidFill>
                  <a:schemeClr val="tx1">
                    <a:lumMod val="50000"/>
                  </a:schemeClr>
                </a:solidFill>
              </a:rPr>
              <a:t>access</a:t>
            </a:r>
            <a:r>
              <a:rPr lang="de-DE" i="1" dirty="0">
                <a:solidFill>
                  <a:schemeClr val="tx1">
                    <a:lumMod val="50000"/>
                  </a:schemeClr>
                </a:solidFill>
              </a:rPr>
              <a:t>?</a:t>
            </a:r>
          </a:p>
          <a:p>
            <a:endParaRPr lang="de-DE" i="1" dirty="0">
              <a:solidFill>
                <a:schemeClr val="tx1">
                  <a:lumMod val="50000"/>
                </a:schemeClr>
              </a:solidFill>
            </a:endParaRPr>
          </a:p>
        </p:txBody>
      </p:sp>
      <p:pic>
        <p:nvPicPr>
          <p:cNvPr id="8" name="Grafik 7" descr="Zurück mit einfarbiger Füllung">
            <a:extLst>
              <a:ext uri="{FF2B5EF4-FFF2-40B4-BE49-F238E27FC236}">
                <a16:creationId xmlns:a16="http://schemas.microsoft.com/office/drawing/2014/main" id="{2382ADF7-FD26-1A75-6D52-75EFEF2EEB6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6789355">
            <a:off x="9594335" y="3946541"/>
            <a:ext cx="1342596" cy="1342596"/>
          </a:xfrm>
          <a:prstGeom prst="rect">
            <a:avLst/>
          </a:prstGeom>
        </p:spPr>
      </p:pic>
      <p:sp>
        <p:nvSpPr>
          <p:cNvPr id="3" name="Textplatzhalter 2">
            <a:extLst>
              <a:ext uri="{FF2B5EF4-FFF2-40B4-BE49-F238E27FC236}">
                <a16:creationId xmlns:a16="http://schemas.microsoft.com/office/drawing/2014/main" id="{4E652452-9E26-C3F3-A4D0-FAFB32F62F4F}"/>
              </a:ext>
            </a:extLst>
          </p:cNvPr>
          <p:cNvSpPr>
            <a:spLocks noGrp="1"/>
          </p:cNvSpPr>
          <p:nvPr>
            <p:ph type="body" sz="quarter" idx="13"/>
          </p:nvPr>
        </p:nvSpPr>
        <p:spPr>
          <a:xfrm>
            <a:off x="307225" y="269716"/>
            <a:ext cx="10176048" cy="509317"/>
          </a:xfrm>
        </p:spPr>
        <p:txBody>
          <a:bodyPr/>
          <a:lstStyle/>
          <a:p>
            <a:r>
              <a:rPr lang="de-DE" sz="2000" dirty="0"/>
              <a:t>More </a:t>
            </a:r>
            <a:r>
              <a:rPr lang="de-DE" sz="2000" dirty="0" err="1"/>
              <a:t>regulation</a:t>
            </a:r>
            <a:r>
              <a:rPr lang="de-DE" sz="2000" dirty="0"/>
              <a:t> = </a:t>
            </a:r>
            <a:r>
              <a:rPr lang="de-DE" sz="2000" dirty="0" err="1"/>
              <a:t>tissues</a:t>
            </a:r>
            <a:r>
              <a:rPr lang="de-DE" sz="2000" dirty="0"/>
              <a:t> </a:t>
            </a:r>
            <a:r>
              <a:rPr lang="de-DE" sz="2000" dirty="0" err="1"/>
              <a:t>are</a:t>
            </a:r>
            <a:r>
              <a:rPr lang="de-DE" sz="2000" dirty="0"/>
              <a:t> super </a:t>
            </a:r>
            <a:r>
              <a:rPr lang="de-DE" sz="2000" dirty="0" err="1"/>
              <a:t>safe</a:t>
            </a:r>
            <a:r>
              <a:rPr lang="de-DE" sz="2000" dirty="0"/>
              <a:t>, but not </a:t>
            </a:r>
            <a:r>
              <a:rPr lang="de-DE" sz="2000" dirty="0" err="1"/>
              <a:t>available</a:t>
            </a:r>
            <a:endParaRPr lang="de-DE" sz="2000" dirty="0"/>
          </a:p>
        </p:txBody>
      </p:sp>
    </p:spTree>
    <p:extLst>
      <p:ext uri="{BB962C8B-B14F-4D97-AF65-F5344CB8AC3E}">
        <p14:creationId xmlns:p14="http://schemas.microsoft.com/office/powerpoint/2010/main" val="28946463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2AAE3B-5B86-81CE-4D30-7B4AD4605274}"/>
            </a:ext>
          </a:extLst>
        </p:cNvPr>
        <p:cNvGrpSpPr/>
        <p:nvPr/>
      </p:nvGrpSpPr>
      <p:grpSpPr>
        <a:xfrm>
          <a:off x="0" y="0"/>
          <a:ext cx="0" cy="0"/>
          <a:chOff x="0" y="0"/>
          <a:chExt cx="0" cy="0"/>
        </a:xfrm>
      </p:grpSpPr>
      <p:sp>
        <p:nvSpPr>
          <p:cNvPr id="2" name="Legende mit Pfeil nach unten 1">
            <a:extLst>
              <a:ext uri="{FF2B5EF4-FFF2-40B4-BE49-F238E27FC236}">
                <a16:creationId xmlns:a16="http://schemas.microsoft.com/office/drawing/2014/main" id="{E8DD487F-0935-1B44-8919-9C4D2F2C3ABF}"/>
              </a:ext>
            </a:extLst>
          </p:cNvPr>
          <p:cNvSpPr/>
          <p:nvPr/>
        </p:nvSpPr>
        <p:spPr>
          <a:xfrm>
            <a:off x="457200" y="1477068"/>
            <a:ext cx="4938866" cy="3619499"/>
          </a:xfrm>
          <a:prstGeom prst="downArrowCallou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200">
              <a:latin typeface="Aptos Display" panose="020B0004020202020204" pitchFamily="34" charset="0"/>
            </a:endParaRPr>
          </a:p>
        </p:txBody>
      </p:sp>
      <p:sp>
        <p:nvSpPr>
          <p:cNvPr id="6" name="Legende mit Pfeil nach unten 5">
            <a:extLst>
              <a:ext uri="{FF2B5EF4-FFF2-40B4-BE49-F238E27FC236}">
                <a16:creationId xmlns:a16="http://schemas.microsoft.com/office/drawing/2014/main" id="{D9BC5F15-F8D0-303F-FEB3-A9C74DE5CC90}"/>
              </a:ext>
            </a:extLst>
          </p:cNvPr>
          <p:cNvSpPr/>
          <p:nvPr/>
        </p:nvSpPr>
        <p:spPr>
          <a:xfrm>
            <a:off x="6491134" y="1477068"/>
            <a:ext cx="4938866" cy="3619499"/>
          </a:xfrm>
          <a:prstGeom prst="downArrowCallou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200">
              <a:latin typeface="Aptos Display" panose="020B0004020202020204" pitchFamily="34" charset="0"/>
            </a:endParaRPr>
          </a:p>
        </p:txBody>
      </p:sp>
      <p:sp>
        <p:nvSpPr>
          <p:cNvPr id="3" name="Textfeld 2">
            <a:extLst>
              <a:ext uri="{FF2B5EF4-FFF2-40B4-BE49-F238E27FC236}">
                <a16:creationId xmlns:a16="http://schemas.microsoft.com/office/drawing/2014/main" id="{D14E5E29-CA95-13D4-F330-B4371F48788A}"/>
              </a:ext>
            </a:extLst>
          </p:cNvPr>
          <p:cNvSpPr txBox="1"/>
          <p:nvPr/>
        </p:nvSpPr>
        <p:spPr>
          <a:xfrm>
            <a:off x="468971" y="1707802"/>
            <a:ext cx="4938865" cy="2031325"/>
          </a:xfrm>
          <a:prstGeom prst="rect">
            <a:avLst/>
          </a:prstGeom>
          <a:noFill/>
        </p:spPr>
        <p:txBody>
          <a:bodyPr wrap="square">
            <a:spAutoFit/>
          </a:bodyPr>
          <a:lstStyle/>
          <a:p>
            <a:pPr marL="304815" indent="-304815">
              <a:buFont typeface="Arial" panose="020B0604020202020204" pitchFamily="34" charset="0"/>
              <a:buChar char="•"/>
              <a:defRPr/>
            </a:pPr>
            <a:r>
              <a:rPr lang="en-GB" dirty="0">
                <a:solidFill>
                  <a:prstClr val="black"/>
                </a:solidFill>
                <a:latin typeface="Aptos Display" panose="020B0004020202020204" pitchFamily="34" charset="0"/>
                <a:ea typeface="Open Sans Bold Italics" panose="020B0604020202020204" charset="0"/>
                <a:cs typeface="Open Sans Bold Italics" panose="020B0604020202020204" charset="0"/>
              </a:rPr>
              <a:t>revise definitions and regulatory framework</a:t>
            </a:r>
          </a:p>
          <a:p>
            <a:pPr marL="304815" indent="-304815">
              <a:buFont typeface="Arial" panose="020B0604020202020204" pitchFamily="34" charset="0"/>
              <a:buChar char="•"/>
              <a:defRPr/>
            </a:pPr>
            <a:r>
              <a:rPr lang="en-GB" dirty="0">
                <a:solidFill>
                  <a:prstClr val="black"/>
                </a:solidFill>
                <a:latin typeface="Aptos Display" panose="020B0004020202020204" pitchFamily="34" charset="0"/>
                <a:ea typeface="Open Sans Bold Italics" panose="020B0604020202020204" charset="0"/>
                <a:cs typeface="Open Sans Bold Italics" panose="020B0604020202020204" charset="0"/>
              </a:rPr>
              <a:t>guarantee transparency in costs, pricing and profit from </a:t>
            </a:r>
            <a:r>
              <a:rPr lang="en-GB" dirty="0" err="1">
                <a:solidFill>
                  <a:prstClr val="black"/>
                </a:solidFill>
                <a:latin typeface="Aptos Display" panose="020B0004020202020204" pitchFamily="34" charset="0"/>
                <a:ea typeface="Open Sans Bold Italics" panose="020B0604020202020204" charset="0"/>
                <a:cs typeface="Open Sans Bold Italics" panose="020B0604020202020204" charset="0"/>
              </a:rPr>
              <a:t>SoHO</a:t>
            </a:r>
            <a:r>
              <a:rPr lang="en-GB" dirty="0">
                <a:solidFill>
                  <a:prstClr val="black"/>
                </a:solidFill>
                <a:latin typeface="Aptos Display" panose="020B0004020202020204" pitchFamily="34" charset="0"/>
                <a:ea typeface="Open Sans Bold Italics" panose="020B0604020202020204" charset="0"/>
                <a:cs typeface="Open Sans Bold Italics" panose="020B0604020202020204" charset="0"/>
              </a:rPr>
              <a:t>-derived innovative therapies</a:t>
            </a:r>
          </a:p>
          <a:p>
            <a:pPr marL="304815" indent="-304815">
              <a:buFont typeface="Arial" panose="020B0604020202020204" pitchFamily="34" charset="0"/>
              <a:buChar char="•"/>
              <a:defRPr/>
            </a:pPr>
            <a:r>
              <a:rPr lang="en-GB" dirty="0">
                <a:solidFill>
                  <a:prstClr val="black"/>
                </a:solidFill>
                <a:latin typeface="Aptos Display" panose="020B0004020202020204" pitchFamily="34" charset="0"/>
                <a:ea typeface="Open Sans Bold Italics" panose="020B0604020202020204" charset="0"/>
                <a:cs typeface="Open Sans Bold Italics" panose="020B0604020202020204" charset="0"/>
              </a:rPr>
              <a:t>think about “Service providers”</a:t>
            </a:r>
          </a:p>
          <a:p>
            <a:pPr marL="304815" indent="-304815">
              <a:buFont typeface="Arial" panose="020B0604020202020204" pitchFamily="34" charset="0"/>
              <a:buChar char="•"/>
              <a:defRPr/>
            </a:pPr>
            <a:r>
              <a:rPr lang="en-GB" dirty="0">
                <a:solidFill>
                  <a:prstClr val="black"/>
                </a:solidFill>
                <a:latin typeface="Aptos Display" panose="020B0004020202020204" pitchFamily="34" charset="0"/>
                <a:ea typeface="Open Sans Bold Italics" panose="020B0604020202020204" charset="0"/>
                <a:cs typeface="Open Sans Bold Italics" panose="020B0604020202020204" charset="0"/>
              </a:rPr>
              <a:t>regulations other than market authorization should also be supported (e.g. the exemption of hospitals in the EU)</a:t>
            </a:r>
          </a:p>
        </p:txBody>
      </p:sp>
      <p:sp>
        <p:nvSpPr>
          <p:cNvPr id="4" name="Textfeld 3">
            <a:extLst>
              <a:ext uri="{FF2B5EF4-FFF2-40B4-BE49-F238E27FC236}">
                <a16:creationId xmlns:a16="http://schemas.microsoft.com/office/drawing/2014/main" id="{E320D7A6-FA86-D13B-FE25-388478921848}"/>
              </a:ext>
            </a:extLst>
          </p:cNvPr>
          <p:cNvSpPr txBox="1"/>
          <p:nvPr/>
        </p:nvSpPr>
        <p:spPr>
          <a:xfrm>
            <a:off x="6502905" y="1052709"/>
            <a:ext cx="4938865" cy="461665"/>
          </a:xfrm>
          <a:prstGeom prst="rect">
            <a:avLst/>
          </a:prstGeom>
          <a:noFill/>
        </p:spPr>
        <p:txBody>
          <a:bodyPr wrap="square">
            <a:spAutoFit/>
          </a:bodyPr>
          <a:lstStyle/>
          <a:p>
            <a:pPr defTabSz="609630">
              <a:defRPr/>
            </a:pPr>
            <a:r>
              <a:rPr lang="en-GB" sz="2400" dirty="0">
                <a:solidFill>
                  <a:srgbClr val="001689"/>
                </a:solidFill>
                <a:latin typeface="Aptos Display" panose="020B0004020202020204" pitchFamily="34" charset="0"/>
                <a:ea typeface="Open Sans Bold Italics" panose="020B0604020202020204" charset="0"/>
                <a:cs typeface="Open Sans Bold Italics" panose="020B0604020202020204" charset="0"/>
              </a:rPr>
              <a:t>… accessible for patients</a:t>
            </a:r>
            <a:endParaRPr lang="en-GB" sz="1867" dirty="0">
              <a:solidFill>
                <a:prstClr val="black"/>
              </a:solidFill>
              <a:latin typeface="Aptos Display" panose="020B0004020202020204" pitchFamily="34" charset="0"/>
              <a:ea typeface="Open Sans Bold Italics" panose="020B0604020202020204" charset="0"/>
              <a:cs typeface="Open Sans Bold Italics" panose="020B0604020202020204" charset="0"/>
            </a:endParaRPr>
          </a:p>
        </p:txBody>
      </p:sp>
      <p:cxnSp>
        <p:nvCxnSpPr>
          <p:cNvPr id="9" name="Gerade Verbindung 8">
            <a:extLst>
              <a:ext uri="{FF2B5EF4-FFF2-40B4-BE49-F238E27FC236}">
                <a16:creationId xmlns:a16="http://schemas.microsoft.com/office/drawing/2014/main" id="{1139CDCF-5D16-76DE-E56A-3D15E7646EE5}"/>
              </a:ext>
            </a:extLst>
          </p:cNvPr>
          <p:cNvCxnSpPr>
            <a:cxnSpLocks/>
          </p:cNvCxnSpPr>
          <p:nvPr/>
        </p:nvCxnSpPr>
        <p:spPr>
          <a:xfrm>
            <a:off x="5943600" y="1134168"/>
            <a:ext cx="0" cy="3473189"/>
          </a:xfrm>
          <a:prstGeom prst="line">
            <a:avLst/>
          </a:prstGeom>
          <a:ln w="41275">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7" name="Textfeld 6">
            <a:extLst>
              <a:ext uri="{FF2B5EF4-FFF2-40B4-BE49-F238E27FC236}">
                <a16:creationId xmlns:a16="http://schemas.microsoft.com/office/drawing/2014/main" id="{D56B2F6D-C282-12B4-60EA-5FED8FF08FB2}"/>
              </a:ext>
            </a:extLst>
          </p:cNvPr>
          <p:cNvSpPr txBox="1"/>
          <p:nvPr/>
        </p:nvSpPr>
        <p:spPr>
          <a:xfrm>
            <a:off x="812803" y="5213940"/>
            <a:ext cx="10566393" cy="666977"/>
          </a:xfrm>
          <a:prstGeom prst="rect">
            <a:avLst/>
          </a:prstGeom>
          <a:noFill/>
        </p:spPr>
        <p:txBody>
          <a:bodyPr wrap="square">
            <a:spAutoFit/>
          </a:bodyPr>
          <a:lstStyle/>
          <a:p>
            <a:pPr lvl="0" algn="ctr">
              <a:defRPr/>
            </a:pPr>
            <a:r>
              <a:rPr lang="en-GB" sz="1867" b="1" dirty="0" err="1">
                <a:solidFill>
                  <a:srgbClr val="FF0000"/>
                </a:solidFill>
                <a:latin typeface="Aptos Display" panose="020B0004020202020204" pitchFamily="34" charset="0"/>
                <a:ea typeface="Open Sans Bold Italics" panose="020B0604020202020204" charset="0"/>
                <a:cs typeface="Open Sans Bold Italics" panose="020B0604020202020204" charset="0"/>
              </a:rPr>
              <a:t>SoHO</a:t>
            </a:r>
            <a:r>
              <a:rPr lang="en-GB" sz="1867" dirty="0">
                <a:solidFill>
                  <a:srgbClr val="FF0000"/>
                </a:solidFill>
                <a:latin typeface="Aptos Display" panose="020B0004020202020204" pitchFamily="34" charset="0"/>
                <a:ea typeface="Open Sans Bold Italics" panose="020B0604020202020204" charset="0"/>
                <a:cs typeface="Open Sans Bold Italics" panose="020B0604020202020204" charset="0"/>
              </a:rPr>
              <a:t> is </a:t>
            </a:r>
            <a:r>
              <a:rPr lang="en-GB" sz="1867" b="1" dirty="0">
                <a:solidFill>
                  <a:srgbClr val="FF0000"/>
                </a:solidFill>
                <a:latin typeface="Aptos Display" panose="020B0004020202020204" pitchFamily="34" charset="0"/>
                <a:ea typeface="Open Sans Bold Italics" panose="020B0604020202020204" charset="0"/>
                <a:cs typeface="Open Sans Bold Italics" panose="020B0604020202020204" charset="0"/>
              </a:rPr>
              <a:t>not lacking in donors</a:t>
            </a:r>
            <a:r>
              <a:rPr lang="en-GB" sz="1867" dirty="0">
                <a:solidFill>
                  <a:srgbClr val="FF0000"/>
                </a:solidFill>
                <a:latin typeface="Aptos Display" panose="020B0004020202020204" pitchFamily="34" charset="0"/>
                <a:ea typeface="Open Sans Bold Italics" panose="020B0604020202020204" charset="0"/>
                <a:cs typeface="Open Sans Bold Italics" panose="020B0604020202020204" charset="0"/>
              </a:rPr>
              <a:t>, but in </a:t>
            </a:r>
            <a:r>
              <a:rPr lang="en-GB" sz="1867" b="1" dirty="0">
                <a:solidFill>
                  <a:srgbClr val="FF0000"/>
                </a:solidFill>
                <a:latin typeface="Aptos Display" panose="020B0004020202020204" pitchFamily="34" charset="0"/>
                <a:ea typeface="Open Sans Bold Italics" panose="020B0604020202020204" charset="0"/>
                <a:cs typeface="Open Sans Bold Italics" panose="020B0604020202020204" charset="0"/>
              </a:rPr>
              <a:t>innovative regulations </a:t>
            </a:r>
            <a:r>
              <a:rPr lang="en-GB" sz="1867" dirty="0">
                <a:solidFill>
                  <a:srgbClr val="FF0000"/>
                </a:solidFill>
                <a:latin typeface="Aptos Display" panose="020B0004020202020204" pitchFamily="34" charset="0"/>
                <a:ea typeface="Open Sans Bold Italics" panose="020B0604020202020204" charset="0"/>
                <a:cs typeface="Open Sans Bold Italics" panose="020B0604020202020204" charset="0"/>
              </a:rPr>
              <a:t>and </a:t>
            </a:r>
            <a:r>
              <a:rPr lang="en-GB" sz="1867" b="1" dirty="0">
                <a:solidFill>
                  <a:srgbClr val="FF0000"/>
                </a:solidFill>
                <a:latin typeface="Aptos Display" panose="020B0004020202020204" pitchFamily="34" charset="0"/>
                <a:ea typeface="Open Sans Bold Italics" panose="020B0604020202020204" charset="0"/>
                <a:cs typeface="Open Sans Bold Italics" panose="020B0604020202020204" charset="0"/>
              </a:rPr>
              <a:t>financing</a:t>
            </a:r>
            <a:r>
              <a:rPr lang="en-GB" sz="1867" dirty="0">
                <a:solidFill>
                  <a:srgbClr val="FF0000"/>
                </a:solidFill>
                <a:latin typeface="Aptos Display" panose="020B0004020202020204" pitchFamily="34" charset="0"/>
                <a:ea typeface="Open Sans Bold Italics" panose="020B0604020202020204" charset="0"/>
                <a:cs typeface="Open Sans Bold Italics" panose="020B0604020202020204" charset="0"/>
              </a:rPr>
              <a:t> to ensure a </a:t>
            </a:r>
            <a:r>
              <a:rPr lang="en-GB" sz="1867" b="1" dirty="0">
                <a:solidFill>
                  <a:srgbClr val="FF0000"/>
                </a:solidFill>
                <a:latin typeface="Aptos Display" panose="020B0004020202020204" pitchFamily="34" charset="0"/>
                <a:ea typeface="Open Sans Bold Italics" panose="020B0604020202020204" charset="0"/>
                <a:cs typeface="Open Sans Bold Italics" panose="020B0604020202020204" charset="0"/>
              </a:rPr>
              <a:t>sustainable development</a:t>
            </a:r>
            <a:r>
              <a:rPr lang="en-GB" sz="1867" dirty="0">
                <a:solidFill>
                  <a:srgbClr val="FF0000"/>
                </a:solidFill>
                <a:latin typeface="Aptos Display" panose="020B0004020202020204" pitchFamily="34" charset="0"/>
                <a:ea typeface="Open Sans Bold Italics" panose="020B0604020202020204" charset="0"/>
                <a:cs typeface="Open Sans Bold Italics" panose="020B0604020202020204" charset="0"/>
              </a:rPr>
              <a:t> and to </a:t>
            </a:r>
            <a:r>
              <a:rPr lang="en-GB" sz="1867" b="1" dirty="0">
                <a:solidFill>
                  <a:srgbClr val="FF0000"/>
                </a:solidFill>
                <a:latin typeface="Aptos Display" panose="020B0004020202020204" pitchFamily="34" charset="0"/>
                <a:ea typeface="Open Sans Bold Italics" panose="020B0604020202020204" charset="0"/>
                <a:cs typeface="Open Sans Bold Italics" panose="020B0604020202020204" charset="0"/>
              </a:rPr>
              <a:t>make </a:t>
            </a:r>
            <a:r>
              <a:rPr lang="en-GB" sz="1867" b="1" dirty="0" err="1">
                <a:solidFill>
                  <a:srgbClr val="FF0000"/>
                </a:solidFill>
                <a:latin typeface="Aptos Display" panose="020B0004020202020204" pitchFamily="34" charset="0"/>
                <a:ea typeface="Open Sans Bold Italics" panose="020B0604020202020204" charset="0"/>
                <a:cs typeface="Open Sans Bold Italics" panose="020B0604020202020204" charset="0"/>
              </a:rPr>
              <a:t>SoHO</a:t>
            </a:r>
            <a:r>
              <a:rPr lang="en-GB" sz="1867" b="1" dirty="0">
                <a:solidFill>
                  <a:srgbClr val="FF0000"/>
                </a:solidFill>
                <a:latin typeface="Aptos Display" panose="020B0004020202020204" pitchFamily="34" charset="0"/>
                <a:ea typeface="Open Sans Bold Italics" panose="020B0604020202020204" charset="0"/>
                <a:cs typeface="Open Sans Bold Italics" panose="020B0604020202020204" charset="0"/>
              </a:rPr>
              <a:t> affordable for the health care systems </a:t>
            </a:r>
            <a:r>
              <a:rPr lang="en-GB" sz="1867" dirty="0">
                <a:solidFill>
                  <a:srgbClr val="FF0000"/>
                </a:solidFill>
                <a:latin typeface="Aptos Display" panose="020B0004020202020204" pitchFamily="34" charset="0"/>
                <a:ea typeface="Open Sans Bold Italics" panose="020B0604020202020204" charset="0"/>
                <a:cs typeface="Open Sans Bold Italics" panose="020B0604020202020204" charset="0"/>
              </a:rPr>
              <a:t>and </a:t>
            </a:r>
            <a:r>
              <a:rPr lang="en-GB" sz="1867" b="1" dirty="0">
                <a:solidFill>
                  <a:srgbClr val="FF0000"/>
                </a:solidFill>
                <a:latin typeface="Aptos Display" panose="020B0004020202020204" pitchFamily="34" charset="0"/>
                <a:ea typeface="Open Sans Bold Italics" panose="020B0604020202020204" charset="0"/>
                <a:cs typeface="Open Sans Bold Italics" panose="020B0604020202020204" charset="0"/>
              </a:rPr>
              <a:t>accessible</a:t>
            </a:r>
            <a:r>
              <a:rPr lang="en-GB" sz="1867" dirty="0">
                <a:solidFill>
                  <a:srgbClr val="FF0000"/>
                </a:solidFill>
                <a:latin typeface="Aptos Display" panose="020B0004020202020204" pitchFamily="34" charset="0"/>
                <a:ea typeface="Open Sans Bold Italics" panose="020B0604020202020204" charset="0"/>
                <a:cs typeface="Open Sans Bold Italics" panose="020B0604020202020204" charset="0"/>
              </a:rPr>
              <a:t> for patients! </a:t>
            </a:r>
          </a:p>
        </p:txBody>
      </p:sp>
      <p:sp>
        <p:nvSpPr>
          <p:cNvPr id="5" name="Textfeld 4">
            <a:extLst>
              <a:ext uri="{FF2B5EF4-FFF2-40B4-BE49-F238E27FC236}">
                <a16:creationId xmlns:a16="http://schemas.microsoft.com/office/drawing/2014/main" id="{1085B310-5F56-2D75-B2F2-4B3768D6C8C9}"/>
              </a:ext>
            </a:extLst>
          </p:cNvPr>
          <p:cNvSpPr txBox="1"/>
          <p:nvPr/>
        </p:nvSpPr>
        <p:spPr>
          <a:xfrm>
            <a:off x="457200" y="1052710"/>
            <a:ext cx="5627526" cy="461665"/>
          </a:xfrm>
          <a:prstGeom prst="rect">
            <a:avLst/>
          </a:prstGeom>
          <a:noFill/>
        </p:spPr>
        <p:txBody>
          <a:bodyPr wrap="square">
            <a:spAutoFit/>
          </a:bodyPr>
          <a:lstStyle/>
          <a:p>
            <a:pPr defTabSz="609630">
              <a:defRPr/>
            </a:pPr>
            <a:r>
              <a:rPr lang="en-GB" sz="2400" dirty="0">
                <a:solidFill>
                  <a:srgbClr val="001689"/>
                </a:solidFill>
                <a:latin typeface="Aptos Display" panose="020B0004020202020204" pitchFamily="34" charset="0"/>
                <a:ea typeface="Open Sans Bold Italics" panose="020B0604020202020204" charset="0"/>
                <a:cs typeface="Open Sans Bold Italics" panose="020B0604020202020204" charset="0"/>
              </a:rPr>
              <a:t>… affordable for health care systems</a:t>
            </a:r>
            <a:endParaRPr lang="en-GB" sz="1600" dirty="0">
              <a:solidFill>
                <a:prstClr val="black"/>
              </a:solidFill>
              <a:latin typeface="Aptos Display" panose="020B0004020202020204" pitchFamily="34" charset="0"/>
              <a:ea typeface="Open Sans Bold Italics" panose="020B0604020202020204" charset="0"/>
              <a:cs typeface="Open Sans Bold Italics" panose="020B0604020202020204" charset="0"/>
            </a:endParaRPr>
          </a:p>
        </p:txBody>
      </p:sp>
      <p:sp>
        <p:nvSpPr>
          <p:cNvPr id="8" name="Textfeld 7">
            <a:extLst>
              <a:ext uri="{FF2B5EF4-FFF2-40B4-BE49-F238E27FC236}">
                <a16:creationId xmlns:a16="http://schemas.microsoft.com/office/drawing/2014/main" id="{DD142FB4-B1C8-D355-D506-1F79508FBFB4}"/>
              </a:ext>
            </a:extLst>
          </p:cNvPr>
          <p:cNvSpPr txBox="1"/>
          <p:nvPr/>
        </p:nvSpPr>
        <p:spPr>
          <a:xfrm>
            <a:off x="6514675" y="1841922"/>
            <a:ext cx="4938865" cy="1754326"/>
          </a:xfrm>
          <a:prstGeom prst="rect">
            <a:avLst/>
          </a:prstGeom>
          <a:noFill/>
        </p:spPr>
        <p:txBody>
          <a:bodyPr wrap="square">
            <a:spAutoFit/>
          </a:bodyPr>
          <a:lstStyle/>
          <a:p>
            <a:pPr marL="304815" indent="-304815" defTabSz="609630">
              <a:buFont typeface="Arial" panose="020B0604020202020204" pitchFamily="34" charset="0"/>
              <a:buChar char="•"/>
              <a:defRPr/>
            </a:pPr>
            <a:r>
              <a:rPr lang="de-DE" dirty="0">
                <a:solidFill>
                  <a:prstClr val="black"/>
                </a:solidFill>
                <a:latin typeface="Aptos Display" panose="020B0004020202020204" pitchFamily="34" charset="0"/>
                <a:ea typeface="Open Sans Bold Italics" panose="020B0604020202020204" charset="0"/>
                <a:cs typeface="Open Sans Bold Italics" panose="020B0604020202020204" charset="0"/>
              </a:rPr>
              <a:t>Donation and </a:t>
            </a:r>
            <a:r>
              <a:rPr lang="de-DE" dirty="0" err="1">
                <a:solidFill>
                  <a:prstClr val="black"/>
                </a:solidFill>
                <a:latin typeface="Aptos Display" panose="020B0004020202020204" pitchFamily="34" charset="0"/>
                <a:ea typeface="Open Sans Bold Italics" panose="020B0604020202020204" charset="0"/>
                <a:cs typeface="Open Sans Bold Italics" panose="020B0604020202020204" charset="0"/>
              </a:rPr>
              <a:t>receipt</a:t>
            </a:r>
            <a:r>
              <a:rPr lang="de-DE" dirty="0">
                <a:solidFill>
                  <a:prstClr val="black"/>
                </a:solidFill>
                <a:latin typeface="Aptos Display" panose="020B0004020202020204" pitchFamily="34" charset="0"/>
                <a:ea typeface="Open Sans Bold Italics" panose="020B0604020202020204" charset="0"/>
                <a:cs typeface="Open Sans Bold Italics" panose="020B0604020202020204" charset="0"/>
              </a:rPr>
              <a:t> </a:t>
            </a:r>
            <a:r>
              <a:rPr lang="de-DE" dirty="0" err="1">
                <a:solidFill>
                  <a:prstClr val="black"/>
                </a:solidFill>
                <a:latin typeface="Aptos Display" panose="020B0004020202020204" pitchFamily="34" charset="0"/>
                <a:ea typeface="Open Sans Bold Italics" panose="020B0604020202020204" charset="0"/>
                <a:cs typeface="Open Sans Bold Italics" panose="020B0604020202020204" charset="0"/>
              </a:rPr>
              <a:t>belong</a:t>
            </a:r>
            <a:r>
              <a:rPr lang="de-DE" dirty="0">
                <a:solidFill>
                  <a:prstClr val="black"/>
                </a:solidFill>
                <a:latin typeface="Aptos Display" panose="020B0004020202020204" pitchFamily="34" charset="0"/>
                <a:ea typeface="Open Sans Bold Italics" panose="020B0604020202020204" charset="0"/>
                <a:cs typeface="Open Sans Bold Italics" panose="020B0604020202020204" charset="0"/>
              </a:rPr>
              <a:t> </a:t>
            </a:r>
            <a:r>
              <a:rPr lang="de-DE" dirty="0" err="1">
                <a:solidFill>
                  <a:prstClr val="black"/>
                </a:solidFill>
                <a:latin typeface="Aptos Display" panose="020B0004020202020204" pitchFamily="34" charset="0"/>
                <a:ea typeface="Open Sans Bold Italics" panose="020B0604020202020204" charset="0"/>
                <a:cs typeface="Open Sans Bold Italics" panose="020B0604020202020204" charset="0"/>
              </a:rPr>
              <a:t>together</a:t>
            </a:r>
            <a:r>
              <a:rPr lang="de-DE" dirty="0">
                <a:solidFill>
                  <a:prstClr val="black"/>
                </a:solidFill>
                <a:latin typeface="Aptos Display" panose="020B0004020202020204" pitchFamily="34" charset="0"/>
                <a:ea typeface="Open Sans Bold Italics" panose="020B0604020202020204" charset="0"/>
                <a:cs typeface="Open Sans Bold Italics" panose="020B0604020202020204" charset="0"/>
              </a:rPr>
              <a:t>!</a:t>
            </a:r>
          </a:p>
          <a:p>
            <a:pPr marL="304815" indent="-304815" defTabSz="609630">
              <a:buFont typeface="Arial" panose="020B0604020202020204" pitchFamily="34" charset="0"/>
              <a:buChar char="•"/>
              <a:defRPr/>
            </a:pPr>
            <a:r>
              <a:rPr lang="de-DE" dirty="0">
                <a:solidFill>
                  <a:prstClr val="black"/>
                </a:solidFill>
                <a:latin typeface="Aptos Display" panose="020B0004020202020204" pitchFamily="34" charset="0"/>
                <a:ea typeface="Open Sans Bold Italics" panose="020B0604020202020204" charset="0"/>
                <a:cs typeface="Open Sans Bold Italics" panose="020B0604020202020204" charset="0"/>
              </a:rPr>
              <a:t>The </a:t>
            </a:r>
            <a:r>
              <a:rPr lang="de-DE" dirty="0" err="1">
                <a:solidFill>
                  <a:prstClr val="black"/>
                </a:solidFill>
                <a:latin typeface="Aptos Display" panose="020B0004020202020204" pitchFamily="34" charset="0"/>
                <a:ea typeface="Open Sans Bold Italics" panose="020B0604020202020204" charset="0"/>
                <a:cs typeface="Open Sans Bold Italics" panose="020B0604020202020204" charset="0"/>
              </a:rPr>
              <a:t>community</a:t>
            </a:r>
            <a:r>
              <a:rPr lang="de-DE" dirty="0">
                <a:solidFill>
                  <a:prstClr val="black"/>
                </a:solidFill>
                <a:latin typeface="Aptos Display" panose="020B0004020202020204" pitchFamily="34" charset="0"/>
                <a:ea typeface="Open Sans Bold Italics" panose="020B0604020202020204" charset="0"/>
                <a:cs typeface="Open Sans Bold Italics" panose="020B0604020202020204" charset="0"/>
              </a:rPr>
              <a:t> in </a:t>
            </a:r>
            <a:r>
              <a:rPr lang="de-DE" dirty="0" err="1">
                <a:solidFill>
                  <a:prstClr val="black"/>
                </a:solidFill>
                <a:latin typeface="Aptos Display" panose="020B0004020202020204" pitchFamily="34" charset="0"/>
                <a:ea typeface="Open Sans Bold Italics" panose="020B0604020202020204" charset="0"/>
                <a:cs typeface="Open Sans Bold Italics" panose="020B0604020202020204" charset="0"/>
              </a:rPr>
              <a:t>which</a:t>
            </a:r>
            <a:r>
              <a:rPr lang="de-DE" dirty="0">
                <a:solidFill>
                  <a:prstClr val="black"/>
                </a:solidFill>
                <a:latin typeface="Aptos Display" panose="020B0004020202020204" pitchFamily="34" charset="0"/>
                <a:ea typeface="Open Sans Bold Italics" panose="020B0604020202020204" charset="0"/>
                <a:cs typeface="Open Sans Bold Italics" panose="020B0604020202020204" charset="0"/>
              </a:rPr>
              <a:t> </a:t>
            </a:r>
            <a:r>
              <a:rPr lang="de-DE" dirty="0" err="1">
                <a:solidFill>
                  <a:prstClr val="black"/>
                </a:solidFill>
                <a:latin typeface="Aptos Display" panose="020B0004020202020204" pitchFamily="34" charset="0"/>
                <a:ea typeface="Open Sans Bold Italics" panose="020B0604020202020204" charset="0"/>
                <a:cs typeface="Open Sans Bold Italics" panose="020B0604020202020204" charset="0"/>
              </a:rPr>
              <a:t>the</a:t>
            </a:r>
            <a:r>
              <a:rPr lang="de-DE" dirty="0">
                <a:solidFill>
                  <a:prstClr val="black"/>
                </a:solidFill>
                <a:latin typeface="Aptos Display" panose="020B0004020202020204" pitchFamily="34" charset="0"/>
                <a:ea typeface="Open Sans Bold Italics" panose="020B0604020202020204" charset="0"/>
                <a:cs typeface="Open Sans Bold Italics" panose="020B0604020202020204" charset="0"/>
              </a:rPr>
              <a:t> </a:t>
            </a:r>
            <a:r>
              <a:rPr lang="de-DE" dirty="0" err="1">
                <a:solidFill>
                  <a:prstClr val="black"/>
                </a:solidFill>
                <a:latin typeface="Aptos Display" panose="020B0004020202020204" pitchFamily="34" charset="0"/>
                <a:ea typeface="Open Sans Bold Italics" panose="020B0604020202020204" charset="0"/>
                <a:cs typeface="Open Sans Bold Italics" panose="020B0604020202020204" charset="0"/>
              </a:rPr>
              <a:t>donation</a:t>
            </a:r>
            <a:r>
              <a:rPr lang="de-DE" dirty="0">
                <a:solidFill>
                  <a:prstClr val="black"/>
                </a:solidFill>
                <a:latin typeface="Aptos Display" panose="020B0004020202020204" pitchFamily="34" charset="0"/>
                <a:ea typeface="Open Sans Bold Italics" panose="020B0604020202020204" charset="0"/>
                <a:cs typeface="Open Sans Bold Italics" panose="020B0604020202020204" charset="0"/>
              </a:rPr>
              <a:t> </a:t>
            </a:r>
            <a:r>
              <a:rPr lang="de-DE" dirty="0" err="1">
                <a:solidFill>
                  <a:prstClr val="black"/>
                </a:solidFill>
                <a:latin typeface="Aptos Display" panose="020B0004020202020204" pitchFamily="34" charset="0"/>
                <a:ea typeface="Open Sans Bold Italics" panose="020B0604020202020204" charset="0"/>
                <a:cs typeface="Open Sans Bold Italics" panose="020B0604020202020204" charset="0"/>
              </a:rPr>
              <a:t>is</a:t>
            </a:r>
            <a:r>
              <a:rPr lang="de-DE" dirty="0">
                <a:solidFill>
                  <a:prstClr val="black"/>
                </a:solidFill>
                <a:latin typeface="Aptos Display" panose="020B0004020202020204" pitchFamily="34" charset="0"/>
                <a:ea typeface="Open Sans Bold Italics" panose="020B0604020202020204" charset="0"/>
                <a:cs typeface="Open Sans Bold Italics" panose="020B0604020202020204" charset="0"/>
              </a:rPr>
              <a:t> </a:t>
            </a:r>
            <a:r>
              <a:rPr lang="de-DE" dirty="0" err="1">
                <a:solidFill>
                  <a:prstClr val="black"/>
                </a:solidFill>
                <a:latin typeface="Aptos Display" panose="020B0004020202020204" pitchFamily="34" charset="0"/>
                <a:ea typeface="Open Sans Bold Italics" panose="020B0604020202020204" charset="0"/>
                <a:cs typeface="Open Sans Bold Italics" panose="020B0604020202020204" charset="0"/>
              </a:rPr>
              <a:t>made</a:t>
            </a:r>
            <a:r>
              <a:rPr lang="de-DE" dirty="0">
                <a:solidFill>
                  <a:prstClr val="black"/>
                </a:solidFill>
                <a:latin typeface="Aptos Display" panose="020B0004020202020204" pitchFamily="34" charset="0"/>
                <a:ea typeface="Open Sans Bold Italics" panose="020B0604020202020204" charset="0"/>
                <a:cs typeface="Open Sans Bold Italics" panose="020B0604020202020204" charset="0"/>
              </a:rPr>
              <a:t> </a:t>
            </a:r>
            <a:r>
              <a:rPr lang="de-DE" dirty="0" err="1">
                <a:solidFill>
                  <a:prstClr val="black"/>
                </a:solidFill>
                <a:latin typeface="Aptos Display" panose="020B0004020202020204" pitchFamily="34" charset="0"/>
                <a:ea typeface="Open Sans Bold Italics" panose="020B0604020202020204" charset="0"/>
                <a:cs typeface="Open Sans Bold Italics" panose="020B0604020202020204" charset="0"/>
              </a:rPr>
              <a:t>should</a:t>
            </a:r>
            <a:r>
              <a:rPr lang="de-DE" dirty="0">
                <a:solidFill>
                  <a:prstClr val="black"/>
                </a:solidFill>
                <a:latin typeface="Aptos Display" panose="020B0004020202020204" pitchFamily="34" charset="0"/>
                <a:ea typeface="Open Sans Bold Italics" panose="020B0604020202020204" charset="0"/>
                <a:cs typeface="Open Sans Bold Italics" panose="020B0604020202020204" charset="0"/>
              </a:rPr>
              <a:t> also </a:t>
            </a:r>
            <a:r>
              <a:rPr lang="de-DE" dirty="0" err="1">
                <a:solidFill>
                  <a:prstClr val="black"/>
                </a:solidFill>
                <a:latin typeface="Aptos Display" panose="020B0004020202020204" pitchFamily="34" charset="0"/>
                <a:ea typeface="Open Sans Bold Italics" panose="020B0604020202020204" charset="0"/>
                <a:cs typeface="Open Sans Bold Italics" panose="020B0604020202020204" charset="0"/>
              </a:rPr>
              <a:t>be</a:t>
            </a:r>
            <a:r>
              <a:rPr lang="de-DE" dirty="0">
                <a:solidFill>
                  <a:prstClr val="black"/>
                </a:solidFill>
                <a:latin typeface="Aptos Display" panose="020B0004020202020204" pitchFamily="34" charset="0"/>
                <a:ea typeface="Open Sans Bold Italics" panose="020B0604020202020204" charset="0"/>
                <a:cs typeface="Open Sans Bold Italics" panose="020B0604020202020204" charset="0"/>
              </a:rPr>
              <a:t> </a:t>
            </a:r>
            <a:r>
              <a:rPr lang="de-DE" dirty="0" err="1">
                <a:solidFill>
                  <a:prstClr val="black"/>
                </a:solidFill>
                <a:latin typeface="Aptos Display" panose="020B0004020202020204" pitchFamily="34" charset="0"/>
                <a:ea typeface="Open Sans Bold Italics" panose="020B0604020202020204" charset="0"/>
                <a:cs typeface="Open Sans Bold Italics" panose="020B0604020202020204" charset="0"/>
              </a:rPr>
              <a:t>one</a:t>
            </a:r>
            <a:r>
              <a:rPr lang="de-DE" dirty="0">
                <a:solidFill>
                  <a:prstClr val="black"/>
                </a:solidFill>
                <a:latin typeface="Aptos Display" panose="020B0004020202020204" pitchFamily="34" charset="0"/>
                <a:ea typeface="Open Sans Bold Italics" panose="020B0604020202020204" charset="0"/>
                <a:cs typeface="Open Sans Bold Italics" panose="020B0604020202020204" charset="0"/>
              </a:rPr>
              <a:t> </a:t>
            </a:r>
            <a:r>
              <a:rPr lang="de-DE" dirty="0" err="1">
                <a:solidFill>
                  <a:prstClr val="black"/>
                </a:solidFill>
                <a:latin typeface="Aptos Display" panose="020B0004020202020204" pitchFamily="34" charset="0"/>
                <a:ea typeface="Open Sans Bold Italics" panose="020B0604020202020204" charset="0"/>
                <a:cs typeface="Open Sans Bold Italics" panose="020B0604020202020204" charset="0"/>
              </a:rPr>
              <a:t>of</a:t>
            </a:r>
            <a:r>
              <a:rPr lang="de-DE" dirty="0">
                <a:solidFill>
                  <a:prstClr val="black"/>
                </a:solidFill>
                <a:latin typeface="Aptos Display" panose="020B0004020202020204" pitchFamily="34" charset="0"/>
                <a:ea typeface="Open Sans Bold Italics" panose="020B0604020202020204" charset="0"/>
                <a:cs typeface="Open Sans Bold Italics" panose="020B0604020202020204" charset="0"/>
              </a:rPr>
              <a:t> </a:t>
            </a:r>
            <a:r>
              <a:rPr lang="de-DE" dirty="0" err="1">
                <a:solidFill>
                  <a:prstClr val="black"/>
                </a:solidFill>
                <a:latin typeface="Aptos Display" panose="020B0004020202020204" pitchFamily="34" charset="0"/>
                <a:ea typeface="Open Sans Bold Italics" panose="020B0604020202020204" charset="0"/>
                <a:cs typeface="Open Sans Bold Italics" panose="020B0604020202020204" charset="0"/>
              </a:rPr>
              <a:t>the</a:t>
            </a:r>
            <a:r>
              <a:rPr lang="de-DE" dirty="0">
                <a:solidFill>
                  <a:prstClr val="black"/>
                </a:solidFill>
                <a:latin typeface="Aptos Display" panose="020B0004020202020204" pitchFamily="34" charset="0"/>
                <a:ea typeface="Open Sans Bold Italics" panose="020B0604020202020204" charset="0"/>
                <a:cs typeface="Open Sans Bold Italics" panose="020B0604020202020204" charset="0"/>
              </a:rPr>
              <a:t> </a:t>
            </a:r>
            <a:r>
              <a:rPr lang="de-DE" dirty="0" err="1">
                <a:solidFill>
                  <a:prstClr val="black"/>
                </a:solidFill>
                <a:latin typeface="Aptos Display" panose="020B0004020202020204" pitchFamily="34" charset="0"/>
                <a:ea typeface="Open Sans Bold Italics" panose="020B0604020202020204" charset="0"/>
                <a:cs typeface="Open Sans Bold Italics" panose="020B0604020202020204" charset="0"/>
              </a:rPr>
              <a:t>preferred</a:t>
            </a:r>
            <a:r>
              <a:rPr lang="de-DE" dirty="0">
                <a:solidFill>
                  <a:prstClr val="black"/>
                </a:solidFill>
                <a:latin typeface="Aptos Display" panose="020B0004020202020204" pitchFamily="34" charset="0"/>
                <a:ea typeface="Open Sans Bold Italics" panose="020B0604020202020204" charset="0"/>
                <a:cs typeface="Open Sans Bold Italics" panose="020B0604020202020204" charset="0"/>
              </a:rPr>
              <a:t> </a:t>
            </a:r>
            <a:r>
              <a:rPr lang="de-DE" dirty="0" err="1">
                <a:solidFill>
                  <a:prstClr val="black"/>
                </a:solidFill>
                <a:latin typeface="Aptos Display" panose="020B0004020202020204" pitchFamily="34" charset="0"/>
                <a:ea typeface="Open Sans Bold Italics" panose="020B0604020202020204" charset="0"/>
                <a:cs typeface="Open Sans Bold Italics" panose="020B0604020202020204" charset="0"/>
              </a:rPr>
              <a:t>recipients</a:t>
            </a:r>
            <a:r>
              <a:rPr lang="de-DE" dirty="0">
                <a:solidFill>
                  <a:prstClr val="black"/>
                </a:solidFill>
                <a:latin typeface="Aptos Display" panose="020B0004020202020204" pitchFamily="34" charset="0"/>
                <a:ea typeface="Open Sans Bold Italics" panose="020B0604020202020204" charset="0"/>
                <a:cs typeface="Open Sans Bold Italics" panose="020B0604020202020204" charset="0"/>
              </a:rPr>
              <a:t>, </a:t>
            </a:r>
            <a:r>
              <a:rPr lang="de-DE" dirty="0" err="1">
                <a:solidFill>
                  <a:prstClr val="black"/>
                </a:solidFill>
                <a:latin typeface="Aptos Display" panose="020B0004020202020204" pitchFamily="34" charset="0"/>
                <a:ea typeface="Open Sans Bold Italics" panose="020B0604020202020204" charset="0"/>
                <a:cs typeface="Open Sans Bold Italics" panose="020B0604020202020204" charset="0"/>
              </a:rPr>
              <a:t>regardless</a:t>
            </a:r>
            <a:r>
              <a:rPr lang="de-DE" dirty="0">
                <a:solidFill>
                  <a:prstClr val="black"/>
                </a:solidFill>
                <a:latin typeface="Aptos Display" panose="020B0004020202020204" pitchFamily="34" charset="0"/>
                <a:ea typeface="Open Sans Bold Italics" panose="020B0604020202020204" charset="0"/>
                <a:cs typeface="Open Sans Bold Italics" panose="020B0604020202020204" charset="0"/>
              </a:rPr>
              <a:t> </a:t>
            </a:r>
            <a:r>
              <a:rPr lang="de-DE" dirty="0" err="1">
                <a:solidFill>
                  <a:prstClr val="black"/>
                </a:solidFill>
                <a:latin typeface="Aptos Display" panose="020B0004020202020204" pitchFamily="34" charset="0"/>
                <a:ea typeface="Open Sans Bold Italics" panose="020B0604020202020204" charset="0"/>
                <a:cs typeface="Open Sans Bold Italics" panose="020B0604020202020204" charset="0"/>
              </a:rPr>
              <a:t>of</a:t>
            </a:r>
            <a:r>
              <a:rPr lang="de-DE" dirty="0">
                <a:solidFill>
                  <a:prstClr val="black"/>
                </a:solidFill>
                <a:latin typeface="Aptos Display" panose="020B0004020202020204" pitchFamily="34" charset="0"/>
                <a:ea typeface="Open Sans Bold Italics" panose="020B0604020202020204" charset="0"/>
                <a:cs typeface="Open Sans Bold Italics" panose="020B0604020202020204" charset="0"/>
              </a:rPr>
              <a:t> </a:t>
            </a:r>
            <a:r>
              <a:rPr lang="de-DE" dirty="0" err="1">
                <a:solidFill>
                  <a:prstClr val="black"/>
                </a:solidFill>
                <a:latin typeface="Aptos Display" panose="020B0004020202020204" pitchFamily="34" charset="0"/>
                <a:ea typeface="Open Sans Bold Italics" panose="020B0604020202020204" charset="0"/>
                <a:cs typeface="Open Sans Bold Italics" panose="020B0604020202020204" charset="0"/>
              </a:rPr>
              <a:t>the</a:t>
            </a:r>
            <a:r>
              <a:rPr lang="de-DE" dirty="0">
                <a:solidFill>
                  <a:prstClr val="black"/>
                </a:solidFill>
                <a:latin typeface="Aptos Display" panose="020B0004020202020204" pitchFamily="34" charset="0"/>
                <a:ea typeface="Open Sans Bold Italics" panose="020B0604020202020204" charset="0"/>
                <a:cs typeface="Open Sans Bold Italics" panose="020B0604020202020204" charset="0"/>
              </a:rPr>
              <a:t> </a:t>
            </a:r>
            <a:r>
              <a:rPr lang="de-DE" dirty="0" err="1">
                <a:solidFill>
                  <a:prstClr val="black"/>
                </a:solidFill>
                <a:latin typeface="Aptos Display" panose="020B0004020202020204" pitchFamily="34" charset="0"/>
                <a:ea typeface="Open Sans Bold Italics" panose="020B0604020202020204" charset="0"/>
                <a:cs typeface="Open Sans Bold Italics" panose="020B0604020202020204" charset="0"/>
              </a:rPr>
              <a:t>price</a:t>
            </a:r>
            <a:r>
              <a:rPr lang="de-DE" dirty="0">
                <a:solidFill>
                  <a:prstClr val="black"/>
                </a:solidFill>
                <a:latin typeface="Aptos Display" panose="020B0004020202020204" pitchFamily="34" charset="0"/>
                <a:ea typeface="Open Sans Bold Italics" panose="020B0604020202020204" charset="0"/>
                <a:cs typeface="Open Sans Bold Italics" panose="020B0604020202020204" charset="0"/>
              </a:rPr>
              <a:t>.</a:t>
            </a:r>
          </a:p>
          <a:p>
            <a:pPr marL="304815" indent="-304815" defTabSz="609630">
              <a:buFont typeface="Arial" panose="020B0604020202020204" pitchFamily="34" charset="0"/>
              <a:buChar char="•"/>
              <a:defRPr/>
            </a:pPr>
            <a:r>
              <a:rPr lang="de-DE" dirty="0">
                <a:solidFill>
                  <a:prstClr val="black"/>
                </a:solidFill>
                <a:latin typeface="Aptos Display" panose="020B0004020202020204" pitchFamily="34" charset="0"/>
                <a:ea typeface="Open Sans Bold Italics" panose="020B0604020202020204" charset="0"/>
                <a:cs typeface="Open Sans Bold Italics" panose="020B0604020202020204" charset="0"/>
              </a:rPr>
              <a:t>Ownership and power </a:t>
            </a:r>
            <a:r>
              <a:rPr lang="de-DE" dirty="0" err="1">
                <a:solidFill>
                  <a:prstClr val="black"/>
                </a:solidFill>
                <a:latin typeface="Aptos Display" panose="020B0004020202020204" pitchFamily="34" charset="0"/>
                <a:ea typeface="Open Sans Bold Italics" panose="020B0604020202020204" charset="0"/>
                <a:cs typeface="Open Sans Bold Italics" panose="020B0604020202020204" charset="0"/>
              </a:rPr>
              <a:t>of</a:t>
            </a:r>
            <a:r>
              <a:rPr lang="de-DE" dirty="0">
                <a:solidFill>
                  <a:prstClr val="black"/>
                </a:solidFill>
                <a:latin typeface="Aptos Display" panose="020B0004020202020204" pitchFamily="34" charset="0"/>
                <a:ea typeface="Open Sans Bold Italics" panose="020B0604020202020204" charset="0"/>
                <a:cs typeface="Open Sans Bold Italics" panose="020B0604020202020204" charset="0"/>
              </a:rPr>
              <a:t> </a:t>
            </a:r>
            <a:r>
              <a:rPr lang="de-DE" dirty="0" err="1">
                <a:solidFill>
                  <a:prstClr val="black"/>
                </a:solidFill>
                <a:latin typeface="Aptos Display" panose="020B0004020202020204" pitchFamily="34" charset="0"/>
                <a:ea typeface="Open Sans Bold Italics" panose="020B0604020202020204" charset="0"/>
                <a:cs typeface="Open Sans Bold Italics" panose="020B0604020202020204" charset="0"/>
              </a:rPr>
              <a:t>disposal</a:t>
            </a:r>
            <a:r>
              <a:rPr lang="de-DE" dirty="0">
                <a:solidFill>
                  <a:prstClr val="black"/>
                </a:solidFill>
                <a:latin typeface="Aptos Display" panose="020B0004020202020204" pitchFamily="34" charset="0"/>
                <a:ea typeface="Open Sans Bold Italics" panose="020B0604020202020204" charset="0"/>
                <a:cs typeface="Open Sans Bold Italics" panose="020B0604020202020204" charset="0"/>
              </a:rPr>
              <a:t> </a:t>
            </a:r>
            <a:r>
              <a:rPr lang="de-DE" dirty="0" err="1">
                <a:solidFill>
                  <a:prstClr val="black"/>
                </a:solidFill>
                <a:latin typeface="Aptos Display" panose="020B0004020202020204" pitchFamily="34" charset="0"/>
                <a:ea typeface="Open Sans Bold Italics" panose="020B0604020202020204" charset="0"/>
                <a:cs typeface="Open Sans Bold Italics" panose="020B0604020202020204" charset="0"/>
              </a:rPr>
              <a:t>are</a:t>
            </a:r>
            <a:r>
              <a:rPr lang="de-DE" dirty="0">
                <a:solidFill>
                  <a:prstClr val="black"/>
                </a:solidFill>
                <a:latin typeface="Aptos Display" panose="020B0004020202020204" pitchFamily="34" charset="0"/>
                <a:ea typeface="Open Sans Bold Italics" panose="020B0604020202020204" charset="0"/>
                <a:cs typeface="Open Sans Bold Italics" panose="020B0604020202020204" charset="0"/>
              </a:rPr>
              <a:t> also </a:t>
            </a:r>
            <a:r>
              <a:rPr lang="de-DE" dirty="0" err="1">
                <a:solidFill>
                  <a:prstClr val="black"/>
                </a:solidFill>
                <a:latin typeface="Aptos Display" panose="020B0004020202020204" pitchFamily="34" charset="0"/>
                <a:ea typeface="Open Sans Bold Italics" panose="020B0604020202020204" charset="0"/>
                <a:cs typeface="Open Sans Bold Italics" panose="020B0604020202020204" charset="0"/>
              </a:rPr>
              <a:t>important</a:t>
            </a:r>
            <a:r>
              <a:rPr lang="de-DE" dirty="0">
                <a:solidFill>
                  <a:prstClr val="black"/>
                </a:solidFill>
                <a:latin typeface="Aptos Display" panose="020B0004020202020204" pitchFamily="34" charset="0"/>
                <a:ea typeface="Open Sans Bold Italics" panose="020B0604020202020204" charset="0"/>
                <a:cs typeface="Open Sans Bold Italics" panose="020B0604020202020204" charset="0"/>
              </a:rPr>
              <a:t> </a:t>
            </a:r>
            <a:r>
              <a:rPr lang="de-DE" dirty="0" err="1">
                <a:solidFill>
                  <a:prstClr val="black"/>
                </a:solidFill>
                <a:latin typeface="Aptos Display" panose="020B0004020202020204" pitchFamily="34" charset="0"/>
                <a:ea typeface="Open Sans Bold Italics" panose="020B0604020202020204" charset="0"/>
                <a:cs typeface="Open Sans Bold Italics" panose="020B0604020202020204" charset="0"/>
              </a:rPr>
              <a:t>for</a:t>
            </a:r>
            <a:r>
              <a:rPr lang="de-DE" dirty="0">
                <a:solidFill>
                  <a:prstClr val="black"/>
                </a:solidFill>
                <a:latin typeface="Aptos Display" panose="020B0004020202020204" pitchFamily="34" charset="0"/>
                <a:ea typeface="Open Sans Bold Italics" panose="020B0604020202020204" charset="0"/>
                <a:cs typeface="Open Sans Bold Italics" panose="020B0604020202020204" charset="0"/>
              </a:rPr>
              <a:t> </a:t>
            </a:r>
            <a:r>
              <a:rPr lang="de-DE" dirty="0" err="1">
                <a:solidFill>
                  <a:prstClr val="black"/>
                </a:solidFill>
                <a:latin typeface="Aptos Display" panose="020B0004020202020204" pitchFamily="34" charset="0"/>
                <a:ea typeface="Open Sans Bold Italics" panose="020B0604020202020204" charset="0"/>
                <a:cs typeface="Open Sans Bold Italics" panose="020B0604020202020204" charset="0"/>
              </a:rPr>
              <a:t>SoHO</a:t>
            </a:r>
            <a:r>
              <a:rPr lang="de-DE" dirty="0">
                <a:solidFill>
                  <a:prstClr val="black"/>
                </a:solidFill>
                <a:latin typeface="Aptos Display" panose="020B0004020202020204" pitchFamily="34" charset="0"/>
                <a:ea typeface="Open Sans Bold Italics" panose="020B0604020202020204" charset="0"/>
                <a:cs typeface="Open Sans Bold Italics" panose="020B0604020202020204" charset="0"/>
              </a:rPr>
              <a:t>.</a:t>
            </a:r>
            <a:endParaRPr lang="en-GB" dirty="0">
              <a:solidFill>
                <a:prstClr val="black"/>
              </a:solidFill>
              <a:latin typeface="Aptos Display" panose="020B0004020202020204" pitchFamily="34" charset="0"/>
              <a:ea typeface="Open Sans Bold Italics" panose="020B0604020202020204" charset="0"/>
              <a:cs typeface="Open Sans Bold Italics" panose="020B0604020202020204" charset="0"/>
            </a:endParaRPr>
          </a:p>
        </p:txBody>
      </p:sp>
      <p:sp>
        <p:nvSpPr>
          <p:cNvPr id="10" name="Textplatzhalter 9">
            <a:extLst>
              <a:ext uri="{FF2B5EF4-FFF2-40B4-BE49-F238E27FC236}">
                <a16:creationId xmlns:a16="http://schemas.microsoft.com/office/drawing/2014/main" id="{3E67B6C4-54BA-9DF0-2FCD-08BC83F263EC}"/>
              </a:ext>
            </a:extLst>
          </p:cNvPr>
          <p:cNvSpPr>
            <a:spLocks noGrp="1"/>
          </p:cNvSpPr>
          <p:nvPr>
            <p:ph type="body" sz="quarter" idx="13"/>
          </p:nvPr>
        </p:nvSpPr>
        <p:spPr/>
        <p:txBody>
          <a:bodyPr/>
          <a:lstStyle/>
          <a:p>
            <a:r>
              <a:rPr lang="de-DE" dirty="0"/>
              <a:t>Making </a:t>
            </a:r>
            <a:r>
              <a:rPr lang="de-DE" dirty="0" err="1"/>
              <a:t>innovation</a:t>
            </a:r>
            <a:endParaRPr lang="de-DE" dirty="0"/>
          </a:p>
        </p:txBody>
      </p:sp>
    </p:spTree>
    <p:extLst>
      <p:ext uri="{BB962C8B-B14F-4D97-AF65-F5344CB8AC3E}">
        <p14:creationId xmlns:p14="http://schemas.microsoft.com/office/powerpoint/2010/main" val="5770484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BBE839-0B30-87AF-C66C-89685D184948}"/>
            </a:ext>
          </a:extLst>
        </p:cNvPr>
        <p:cNvGrpSpPr/>
        <p:nvPr/>
      </p:nvGrpSpPr>
      <p:grpSpPr>
        <a:xfrm>
          <a:off x="0" y="0"/>
          <a:ext cx="0" cy="0"/>
          <a:chOff x="0" y="0"/>
          <a:chExt cx="0" cy="0"/>
        </a:xfrm>
      </p:grpSpPr>
      <p:sp>
        <p:nvSpPr>
          <p:cNvPr id="2" name="Textfeld 1">
            <a:extLst>
              <a:ext uri="{FF2B5EF4-FFF2-40B4-BE49-F238E27FC236}">
                <a16:creationId xmlns:a16="http://schemas.microsoft.com/office/drawing/2014/main" id="{5A3067C5-E493-C364-5A17-DD97EF2A9802}"/>
              </a:ext>
            </a:extLst>
          </p:cNvPr>
          <p:cNvSpPr txBox="1"/>
          <p:nvPr/>
        </p:nvSpPr>
        <p:spPr>
          <a:xfrm>
            <a:off x="711199" y="847035"/>
            <a:ext cx="10769602" cy="420564"/>
          </a:xfrm>
          <a:prstGeom prst="rect">
            <a:avLst/>
          </a:prstGeom>
          <a:noFill/>
        </p:spPr>
        <p:txBody>
          <a:bodyPr wrap="square">
            <a:spAutoFit/>
          </a:bodyPr>
          <a:lstStyle/>
          <a:p>
            <a:pPr lvl="0" algn="just"/>
            <a:r>
              <a:rPr lang="en-GB" sz="2133" b="1" dirty="0">
                <a:solidFill>
                  <a:srgbClr val="00178F"/>
                </a:solidFill>
                <a:latin typeface="Open Sans Bold Italics" panose="020B0604020202020204" charset="0"/>
                <a:ea typeface="Open Sans Bold Italics" panose="020B0604020202020204" charset="0"/>
                <a:cs typeface="Open Sans Bold Italics" panose="020B0604020202020204" charset="0"/>
              </a:rPr>
              <a:t>Innovation in Financing and Regulation</a:t>
            </a:r>
            <a:endParaRPr lang="en-GB" sz="1333" b="1" dirty="0">
              <a:solidFill>
                <a:srgbClr val="00178F"/>
              </a:solidFill>
              <a:latin typeface="Open Sans Bold Italics" panose="020B0604020202020204" charset="0"/>
              <a:ea typeface="Open Sans Bold Italics" panose="020B0604020202020204" charset="0"/>
              <a:cs typeface="Open Sans Bold Italics" panose="020B0604020202020204" charset="0"/>
            </a:endParaRPr>
          </a:p>
        </p:txBody>
      </p:sp>
      <p:sp>
        <p:nvSpPr>
          <p:cNvPr id="3" name="Textfeld 2">
            <a:extLst>
              <a:ext uri="{FF2B5EF4-FFF2-40B4-BE49-F238E27FC236}">
                <a16:creationId xmlns:a16="http://schemas.microsoft.com/office/drawing/2014/main" id="{E6F918E6-6A28-ED1C-BC1C-95520FB60FEA}"/>
              </a:ext>
            </a:extLst>
          </p:cNvPr>
          <p:cNvSpPr txBox="1"/>
          <p:nvPr/>
        </p:nvSpPr>
        <p:spPr>
          <a:xfrm>
            <a:off x="711199" y="1208141"/>
            <a:ext cx="11125201" cy="420564"/>
          </a:xfrm>
          <a:prstGeom prst="rect">
            <a:avLst/>
          </a:prstGeom>
          <a:noFill/>
        </p:spPr>
        <p:txBody>
          <a:bodyPr wrap="square">
            <a:spAutoFit/>
          </a:bodyPr>
          <a:lstStyle/>
          <a:p>
            <a:pPr lvl="0" algn="just"/>
            <a:r>
              <a:rPr lang="en-GB" sz="2133" dirty="0">
                <a:solidFill>
                  <a:srgbClr val="00178F"/>
                </a:solidFill>
                <a:latin typeface="Open Sans Bold Italics" panose="020B0604020202020204" charset="0"/>
                <a:ea typeface="Open Sans Bold Italics" panose="020B0604020202020204" charset="0"/>
                <a:cs typeface="Open Sans Bold Italics" panose="020B0604020202020204" charset="0"/>
              </a:rPr>
              <a:t>We need a Sherpa Modell!</a:t>
            </a:r>
            <a:endParaRPr lang="en-GB" sz="1333" dirty="0">
              <a:solidFill>
                <a:srgbClr val="00178F"/>
              </a:solidFill>
              <a:latin typeface="Open Sans Bold Italics" panose="020B0604020202020204" charset="0"/>
              <a:ea typeface="Open Sans Bold Italics" panose="020B0604020202020204" charset="0"/>
              <a:cs typeface="Open Sans Bold Italics" panose="020B0604020202020204" charset="0"/>
            </a:endParaRPr>
          </a:p>
        </p:txBody>
      </p:sp>
      <p:grpSp>
        <p:nvGrpSpPr>
          <p:cNvPr id="64" name="Gruppieren 63">
            <a:extLst>
              <a:ext uri="{FF2B5EF4-FFF2-40B4-BE49-F238E27FC236}">
                <a16:creationId xmlns:a16="http://schemas.microsoft.com/office/drawing/2014/main" id="{82C5DFDB-6C47-5775-5B45-29F895559A17}"/>
              </a:ext>
            </a:extLst>
          </p:cNvPr>
          <p:cNvGrpSpPr/>
          <p:nvPr/>
        </p:nvGrpSpPr>
        <p:grpSpPr>
          <a:xfrm>
            <a:off x="172977" y="79120"/>
            <a:ext cx="12171423" cy="5855552"/>
            <a:chOff x="259466" y="913807"/>
            <a:chExt cx="18257134" cy="8783329"/>
          </a:xfrm>
        </p:grpSpPr>
        <p:grpSp>
          <p:nvGrpSpPr>
            <p:cNvPr id="54" name="Gruppieren 53">
              <a:extLst>
                <a:ext uri="{FF2B5EF4-FFF2-40B4-BE49-F238E27FC236}">
                  <a16:creationId xmlns:a16="http://schemas.microsoft.com/office/drawing/2014/main" id="{C200F187-D649-FDA0-3495-4B67E6077F2C}"/>
                </a:ext>
              </a:extLst>
            </p:cNvPr>
            <p:cNvGrpSpPr/>
            <p:nvPr/>
          </p:nvGrpSpPr>
          <p:grpSpPr>
            <a:xfrm>
              <a:off x="2288572" y="913807"/>
              <a:ext cx="14171771" cy="7506294"/>
              <a:chOff x="2135029" y="1142407"/>
              <a:chExt cx="14171771" cy="7506294"/>
            </a:xfrm>
          </p:grpSpPr>
          <p:sp>
            <p:nvSpPr>
              <p:cNvPr id="53" name="Rechteck 52">
                <a:extLst>
                  <a:ext uri="{FF2B5EF4-FFF2-40B4-BE49-F238E27FC236}">
                    <a16:creationId xmlns:a16="http://schemas.microsoft.com/office/drawing/2014/main" id="{4819F2B3-9305-B0AB-1BF9-FC36248D7570}"/>
                  </a:ext>
                </a:extLst>
              </p:cNvPr>
              <p:cNvSpPr/>
              <p:nvPr/>
            </p:nvSpPr>
            <p:spPr>
              <a:xfrm>
                <a:off x="2135029" y="8440523"/>
                <a:ext cx="14171771" cy="208178"/>
              </a:xfrm>
              <a:prstGeom prst="rect">
                <a:avLst/>
              </a:prstGeom>
              <a:gradFill>
                <a:gsLst>
                  <a:gs pos="59000">
                    <a:srgbClr val="FF9300"/>
                  </a:gs>
                  <a:gs pos="53000">
                    <a:srgbClr val="FF9300"/>
                  </a:gs>
                  <a:gs pos="33000">
                    <a:srgbClr val="FF9300"/>
                  </a:gs>
                  <a:gs pos="0">
                    <a:srgbClr val="00B050"/>
                  </a:gs>
                  <a:gs pos="100000">
                    <a:srgbClr val="FF0000"/>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200"/>
              </a:p>
            </p:txBody>
          </p:sp>
          <p:grpSp>
            <p:nvGrpSpPr>
              <p:cNvPr id="46" name="Gruppieren 45">
                <a:extLst>
                  <a:ext uri="{FF2B5EF4-FFF2-40B4-BE49-F238E27FC236}">
                    <a16:creationId xmlns:a16="http://schemas.microsoft.com/office/drawing/2014/main" id="{482B2778-5AF3-4CF3-407D-920856B48784}"/>
                  </a:ext>
                </a:extLst>
              </p:cNvPr>
              <p:cNvGrpSpPr/>
              <p:nvPr/>
            </p:nvGrpSpPr>
            <p:grpSpPr>
              <a:xfrm>
                <a:off x="2135029" y="3771900"/>
                <a:ext cx="14171771" cy="4668623"/>
                <a:chOff x="2057400" y="4259428"/>
                <a:chExt cx="14192543" cy="4164296"/>
              </a:xfrm>
            </p:grpSpPr>
            <p:sp>
              <p:nvSpPr>
                <p:cNvPr id="45" name="Freihandform 44">
                  <a:extLst>
                    <a:ext uri="{FF2B5EF4-FFF2-40B4-BE49-F238E27FC236}">
                      <a16:creationId xmlns:a16="http://schemas.microsoft.com/office/drawing/2014/main" id="{2C97316B-7201-C82E-98B0-04FCDED28411}"/>
                    </a:ext>
                  </a:extLst>
                </p:cNvPr>
                <p:cNvSpPr/>
                <p:nvPr/>
              </p:nvSpPr>
              <p:spPr>
                <a:xfrm flipH="1">
                  <a:off x="8390962" y="4259428"/>
                  <a:ext cx="7858981" cy="4164295"/>
                </a:xfrm>
                <a:custGeom>
                  <a:avLst/>
                  <a:gdLst>
                    <a:gd name="connsiteX0" fmla="*/ 9618444 w 9620766"/>
                    <a:gd name="connsiteY0" fmla="*/ 4966639 h 4967865"/>
                    <a:gd name="connsiteX1" fmla="*/ 9620766 w 9620766"/>
                    <a:gd name="connsiteY1" fmla="*/ 4967865 h 4967865"/>
                    <a:gd name="connsiteX2" fmla="*/ 9535345 w 9620766"/>
                    <a:gd name="connsiteY2" fmla="*/ 4967865 h 4967865"/>
                    <a:gd name="connsiteX3" fmla="*/ 0 w 9620766"/>
                    <a:gd name="connsiteY3" fmla="*/ 0 h 4967865"/>
                    <a:gd name="connsiteX4" fmla="*/ 2710 w 9620766"/>
                    <a:gd name="connsiteY4" fmla="*/ 20798 h 4967865"/>
                    <a:gd name="connsiteX5" fmla="*/ 8913863 w 9620766"/>
                    <a:gd name="connsiteY5" fmla="*/ 4962690 h 4967865"/>
                    <a:gd name="connsiteX6" fmla="*/ 9264561 w 9620766"/>
                    <a:gd name="connsiteY6" fmla="*/ 4967865 h 4967865"/>
                    <a:gd name="connsiteX7" fmla="*/ 0 w 9620766"/>
                    <a:gd name="connsiteY7" fmla="*/ 4967865 h 4967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20766" h="4967865">
                      <a:moveTo>
                        <a:pt x="9618444" y="4966639"/>
                      </a:moveTo>
                      <a:lnTo>
                        <a:pt x="9620766" y="4967865"/>
                      </a:lnTo>
                      <a:lnTo>
                        <a:pt x="9535345" y="4967865"/>
                      </a:lnTo>
                      <a:close/>
                      <a:moveTo>
                        <a:pt x="0" y="0"/>
                      </a:moveTo>
                      <a:lnTo>
                        <a:pt x="2710" y="20798"/>
                      </a:lnTo>
                      <a:cubicBezTo>
                        <a:pt x="470316" y="2707954"/>
                        <a:pt x="4244875" y="4824568"/>
                        <a:pt x="8913863" y="4962690"/>
                      </a:cubicBezTo>
                      <a:lnTo>
                        <a:pt x="9264561" y="4967865"/>
                      </a:lnTo>
                      <a:lnTo>
                        <a:pt x="0" y="4967865"/>
                      </a:lnTo>
                      <a:close/>
                    </a:path>
                  </a:pathLst>
                </a:custGeom>
                <a:gradFill>
                  <a:gsLst>
                    <a:gs pos="0">
                      <a:srgbClr val="FF9300"/>
                    </a:gs>
                    <a:gs pos="100000">
                      <a:srgbClr val="FF0000"/>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sz="1200"/>
                </a:p>
              </p:txBody>
            </p:sp>
            <p:sp>
              <p:nvSpPr>
                <p:cNvPr id="44" name="Freihandform 43">
                  <a:extLst>
                    <a:ext uri="{FF2B5EF4-FFF2-40B4-BE49-F238E27FC236}">
                      <a16:creationId xmlns:a16="http://schemas.microsoft.com/office/drawing/2014/main" id="{39E9FDAC-9668-4691-79DF-504D8B051D29}"/>
                    </a:ext>
                  </a:extLst>
                </p:cNvPr>
                <p:cNvSpPr/>
                <p:nvPr/>
              </p:nvSpPr>
              <p:spPr>
                <a:xfrm>
                  <a:off x="2057400" y="4259429"/>
                  <a:ext cx="7858981" cy="4164295"/>
                </a:xfrm>
                <a:custGeom>
                  <a:avLst/>
                  <a:gdLst>
                    <a:gd name="connsiteX0" fmla="*/ 9618444 w 9620766"/>
                    <a:gd name="connsiteY0" fmla="*/ 4966639 h 4967865"/>
                    <a:gd name="connsiteX1" fmla="*/ 9620766 w 9620766"/>
                    <a:gd name="connsiteY1" fmla="*/ 4967865 h 4967865"/>
                    <a:gd name="connsiteX2" fmla="*/ 9535345 w 9620766"/>
                    <a:gd name="connsiteY2" fmla="*/ 4967865 h 4967865"/>
                    <a:gd name="connsiteX3" fmla="*/ 0 w 9620766"/>
                    <a:gd name="connsiteY3" fmla="*/ 0 h 4967865"/>
                    <a:gd name="connsiteX4" fmla="*/ 2710 w 9620766"/>
                    <a:gd name="connsiteY4" fmla="*/ 20798 h 4967865"/>
                    <a:gd name="connsiteX5" fmla="*/ 8913863 w 9620766"/>
                    <a:gd name="connsiteY5" fmla="*/ 4962690 h 4967865"/>
                    <a:gd name="connsiteX6" fmla="*/ 9264561 w 9620766"/>
                    <a:gd name="connsiteY6" fmla="*/ 4967865 h 4967865"/>
                    <a:gd name="connsiteX7" fmla="*/ 0 w 9620766"/>
                    <a:gd name="connsiteY7" fmla="*/ 4967865 h 4967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20766" h="4967865">
                      <a:moveTo>
                        <a:pt x="9618444" y="4966639"/>
                      </a:moveTo>
                      <a:lnTo>
                        <a:pt x="9620766" y="4967865"/>
                      </a:lnTo>
                      <a:lnTo>
                        <a:pt x="9535345" y="4967865"/>
                      </a:lnTo>
                      <a:close/>
                      <a:moveTo>
                        <a:pt x="0" y="0"/>
                      </a:moveTo>
                      <a:lnTo>
                        <a:pt x="2710" y="20798"/>
                      </a:lnTo>
                      <a:cubicBezTo>
                        <a:pt x="470316" y="2707954"/>
                        <a:pt x="4244875" y="4824568"/>
                        <a:pt x="8913863" y="4962690"/>
                      </a:cubicBezTo>
                      <a:lnTo>
                        <a:pt x="9264561" y="4967865"/>
                      </a:lnTo>
                      <a:lnTo>
                        <a:pt x="0" y="4967865"/>
                      </a:lnTo>
                      <a:close/>
                    </a:path>
                  </a:pathLst>
                </a:custGeom>
                <a:gradFill>
                  <a:gsLst>
                    <a:gs pos="9000">
                      <a:srgbClr val="00B050"/>
                    </a:gs>
                    <a:gs pos="58000">
                      <a:srgbClr val="FF9300"/>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sz="1200"/>
                </a:p>
              </p:txBody>
            </p:sp>
          </p:grpSp>
          <p:sp>
            <p:nvSpPr>
              <p:cNvPr id="51" name="Bogen 50">
                <a:extLst>
                  <a:ext uri="{FF2B5EF4-FFF2-40B4-BE49-F238E27FC236}">
                    <a16:creationId xmlns:a16="http://schemas.microsoft.com/office/drawing/2014/main" id="{FFA5AF06-BB66-7D5F-DEAF-DE20521FDC23}"/>
                  </a:ext>
                </a:extLst>
              </p:cNvPr>
              <p:cNvSpPr/>
              <p:nvPr/>
            </p:nvSpPr>
            <p:spPr>
              <a:xfrm rot="4843445">
                <a:off x="11335926" y="1259901"/>
                <a:ext cx="4877986" cy="4642998"/>
              </a:xfrm>
              <a:prstGeom prst="arc">
                <a:avLst>
                  <a:gd name="adj1" fmla="val 17420280"/>
                  <a:gd name="adj2" fmla="val 19935498"/>
                </a:avLst>
              </a:prstGeom>
              <a:ln w="5080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200"/>
              </a:p>
            </p:txBody>
          </p:sp>
          <p:sp>
            <p:nvSpPr>
              <p:cNvPr id="52" name="Bogen 51">
                <a:extLst>
                  <a:ext uri="{FF2B5EF4-FFF2-40B4-BE49-F238E27FC236}">
                    <a16:creationId xmlns:a16="http://schemas.microsoft.com/office/drawing/2014/main" id="{471C2463-5034-21C7-6C8E-658B566F3E15}"/>
                  </a:ext>
                </a:extLst>
              </p:cNvPr>
              <p:cNvSpPr/>
              <p:nvPr/>
            </p:nvSpPr>
            <p:spPr>
              <a:xfrm rot="12208536">
                <a:off x="2323901" y="1473659"/>
                <a:ext cx="4877986" cy="4642998"/>
              </a:xfrm>
              <a:prstGeom prst="arc">
                <a:avLst>
                  <a:gd name="adj1" fmla="val 17420280"/>
                  <a:gd name="adj2" fmla="val 19935498"/>
                </a:avLst>
              </a:prstGeom>
              <a:ln w="50800">
                <a:solidFill>
                  <a:srgbClr val="00B050"/>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200"/>
              </a:p>
            </p:txBody>
          </p:sp>
        </p:grpSp>
        <p:cxnSp>
          <p:nvCxnSpPr>
            <p:cNvPr id="6" name="Gerade Verbindung 5">
              <a:extLst>
                <a:ext uri="{FF2B5EF4-FFF2-40B4-BE49-F238E27FC236}">
                  <a16:creationId xmlns:a16="http://schemas.microsoft.com/office/drawing/2014/main" id="{02EA2FE5-486C-A931-5089-0E8678EE89A2}"/>
                </a:ext>
              </a:extLst>
            </p:cNvPr>
            <p:cNvCxnSpPr/>
            <p:nvPr/>
          </p:nvCxnSpPr>
          <p:spPr>
            <a:xfrm>
              <a:off x="6707889" y="5585279"/>
              <a:ext cx="0" cy="3943672"/>
            </a:xfrm>
            <a:prstGeom prst="line">
              <a:avLst/>
            </a:prstGeom>
            <a:ln w="41275">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 name="Gerade Verbindung 6">
              <a:extLst>
                <a:ext uri="{FF2B5EF4-FFF2-40B4-BE49-F238E27FC236}">
                  <a16:creationId xmlns:a16="http://schemas.microsoft.com/office/drawing/2014/main" id="{C6A98CE8-E03A-58FA-F810-8A46730C9DBE}"/>
                </a:ext>
              </a:extLst>
            </p:cNvPr>
            <p:cNvCxnSpPr/>
            <p:nvPr/>
          </p:nvCxnSpPr>
          <p:spPr>
            <a:xfrm>
              <a:off x="12118089" y="5585279"/>
              <a:ext cx="0" cy="3943672"/>
            </a:xfrm>
            <a:prstGeom prst="line">
              <a:avLst/>
            </a:prstGeom>
            <a:ln w="41275">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feld 9">
              <a:extLst>
                <a:ext uri="{FF2B5EF4-FFF2-40B4-BE49-F238E27FC236}">
                  <a16:creationId xmlns:a16="http://schemas.microsoft.com/office/drawing/2014/main" id="{620412FC-CC64-2E91-0E4E-DC323CFA8FA0}"/>
                </a:ext>
              </a:extLst>
            </p:cNvPr>
            <p:cNvSpPr txBox="1"/>
            <p:nvPr/>
          </p:nvSpPr>
          <p:spPr>
            <a:xfrm>
              <a:off x="2535377" y="7118551"/>
              <a:ext cx="3848092" cy="1246496"/>
            </a:xfrm>
            <a:prstGeom prst="rect">
              <a:avLst/>
            </a:prstGeom>
            <a:noFill/>
          </p:spPr>
          <p:txBody>
            <a:bodyPr wrap="square">
              <a:spAutoFit/>
            </a:bodyPr>
            <a:lstStyle/>
            <a:p>
              <a:pPr lvl="0"/>
              <a:r>
                <a:rPr lang="en-GB" sz="1600" b="1">
                  <a:solidFill>
                    <a:srgbClr val="00178F"/>
                  </a:solidFill>
                  <a:latin typeface="Open Sans Bold Italics" panose="020B0604020202020204" charset="0"/>
                  <a:ea typeface="Open Sans Bold Italics" panose="020B0604020202020204" charset="0"/>
                  <a:cs typeface="Open Sans Bold Italics" panose="020B0604020202020204" charset="0"/>
                </a:rPr>
                <a:t>Research Lab</a:t>
              </a:r>
              <a:br>
                <a:rPr lang="en-GB" sz="1600" b="1">
                  <a:solidFill>
                    <a:srgbClr val="00178F"/>
                  </a:solidFill>
                  <a:latin typeface="Open Sans Bold Italics" panose="020B0604020202020204" charset="0"/>
                  <a:ea typeface="Open Sans Bold Italics" panose="020B0604020202020204" charset="0"/>
                  <a:cs typeface="Open Sans Bold Italics" panose="020B0604020202020204" charset="0"/>
                </a:rPr>
              </a:br>
              <a:r>
                <a:rPr lang="en-GB" sz="1600" b="1">
                  <a:solidFill>
                    <a:srgbClr val="00178F"/>
                  </a:solidFill>
                  <a:latin typeface="Open Sans Bold Italics" panose="020B0604020202020204" charset="0"/>
                  <a:ea typeface="Open Sans Bold Italics" panose="020B0604020202020204" charset="0"/>
                  <a:cs typeface="Open Sans Bold Italics" panose="020B0604020202020204" charset="0"/>
                </a:rPr>
                <a:t>Working Groups</a:t>
              </a:r>
              <a:br>
                <a:rPr lang="en-GB" sz="1600" b="1">
                  <a:solidFill>
                    <a:srgbClr val="00178F"/>
                  </a:solidFill>
                  <a:latin typeface="Open Sans Bold Italics" panose="020B0604020202020204" charset="0"/>
                  <a:ea typeface="Open Sans Bold Italics" panose="020B0604020202020204" charset="0"/>
                  <a:cs typeface="Open Sans Bold Italics" panose="020B0604020202020204" charset="0"/>
                </a:rPr>
              </a:br>
              <a:r>
                <a:rPr lang="en-GB" sz="1600" b="1">
                  <a:solidFill>
                    <a:srgbClr val="00178F"/>
                  </a:solidFill>
                  <a:latin typeface="Open Sans Bold Italics" panose="020B0604020202020204" charset="0"/>
                  <a:ea typeface="Open Sans Bold Italics" panose="020B0604020202020204" charset="0"/>
                  <a:cs typeface="Open Sans Bold Italics" panose="020B0604020202020204" charset="0"/>
                </a:rPr>
                <a:t>Scientific exchange</a:t>
              </a:r>
              <a:endParaRPr lang="en-GB" sz="1067" b="1">
                <a:solidFill>
                  <a:srgbClr val="00178F"/>
                </a:solidFill>
                <a:latin typeface="Open Sans Bold Italics" panose="020B0604020202020204" charset="0"/>
                <a:ea typeface="Open Sans Bold Italics" panose="020B0604020202020204" charset="0"/>
                <a:cs typeface="Open Sans Bold Italics" panose="020B0604020202020204" charset="0"/>
              </a:endParaRPr>
            </a:p>
          </p:txBody>
        </p:sp>
        <p:sp>
          <p:nvSpPr>
            <p:cNvPr id="11" name="Textfeld 10">
              <a:extLst>
                <a:ext uri="{FF2B5EF4-FFF2-40B4-BE49-F238E27FC236}">
                  <a16:creationId xmlns:a16="http://schemas.microsoft.com/office/drawing/2014/main" id="{26D36321-D8AF-B8D2-6701-2D4AFC6A157E}"/>
                </a:ext>
              </a:extLst>
            </p:cNvPr>
            <p:cNvSpPr txBox="1"/>
            <p:nvPr/>
          </p:nvSpPr>
          <p:spPr>
            <a:xfrm>
              <a:off x="7569041" y="8496300"/>
              <a:ext cx="3990399" cy="877163"/>
            </a:xfrm>
            <a:prstGeom prst="rect">
              <a:avLst/>
            </a:prstGeom>
            <a:noFill/>
          </p:spPr>
          <p:txBody>
            <a:bodyPr wrap="square">
              <a:spAutoFit/>
            </a:bodyPr>
            <a:lstStyle/>
            <a:p>
              <a:pPr lvl="0"/>
              <a:r>
                <a:rPr lang="en-GB" sz="1600" b="1">
                  <a:latin typeface="Open Sans Bold Italics" panose="020B0604020202020204" charset="0"/>
                  <a:ea typeface="Open Sans Bold Italics" panose="020B0604020202020204" charset="0"/>
                  <a:cs typeface="Open Sans Bold Italics" panose="020B0604020202020204" charset="0"/>
                </a:rPr>
                <a:t>Patents, upscaling</a:t>
              </a:r>
              <a:br>
                <a:rPr lang="en-GB" sz="1600" b="1">
                  <a:latin typeface="Open Sans Bold Italics" panose="020B0604020202020204" charset="0"/>
                  <a:ea typeface="Open Sans Bold Italics" panose="020B0604020202020204" charset="0"/>
                  <a:cs typeface="Open Sans Bold Italics" panose="020B0604020202020204" charset="0"/>
                </a:rPr>
              </a:br>
              <a:r>
                <a:rPr lang="en-GB" sz="1600" b="1">
                  <a:latin typeface="Open Sans Bold Italics" panose="020B0604020202020204" charset="0"/>
                  <a:ea typeface="Open Sans Bold Italics" panose="020B0604020202020204" charset="0"/>
                  <a:cs typeface="Open Sans Bold Italics" panose="020B0604020202020204" charset="0"/>
                </a:rPr>
                <a:t>industrial standards</a:t>
              </a:r>
              <a:endParaRPr lang="en-GB" sz="1067" b="1">
                <a:latin typeface="Open Sans Bold Italics" panose="020B0604020202020204" charset="0"/>
                <a:ea typeface="Open Sans Bold Italics" panose="020B0604020202020204" charset="0"/>
                <a:cs typeface="Open Sans Bold Italics" panose="020B0604020202020204" charset="0"/>
              </a:endParaRPr>
            </a:p>
          </p:txBody>
        </p:sp>
        <p:sp>
          <p:nvSpPr>
            <p:cNvPr id="12" name="Textfeld 11">
              <a:extLst>
                <a:ext uri="{FF2B5EF4-FFF2-40B4-BE49-F238E27FC236}">
                  <a16:creationId xmlns:a16="http://schemas.microsoft.com/office/drawing/2014/main" id="{84582F6B-29F0-BFDE-2648-6EB1DDDA107B}"/>
                </a:ext>
              </a:extLst>
            </p:cNvPr>
            <p:cNvSpPr txBox="1"/>
            <p:nvPr/>
          </p:nvSpPr>
          <p:spPr>
            <a:xfrm>
              <a:off x="12687300" y="7512903"/>
              <a:ext cx="5829300" cy="877163"/>
            </a:xfrm>
            <a:prstGeom prst="rect">
              <a:avLst/>
            </a:prstGeom>
            <a:noFill/>
          </p:spPr>
          <p:txBody>
            <a:bodyPr wrap="square">
              <a:spAutoFit/>
            </a:bodyPr>
            <a:lstStyle/>
            <a:p>
              <a:pPr lvl="0"/>
              <a:r>
                <a:rPr lang="en-GB" sz="1600" b="1">
                  <a:solidFill>
                    <a:srgbClr val="00178F"/>
                  </a:solidFill>
                  <a:latin typeface="Open Sans Bold Italics" panose="020B0604020202020204" charset="0"/>
                  <a:ea typeface="Open Sans Bold Italics" panose="020B0604020202020204" charset="0"/>
                  <a:cs typeface="Open Sans Bold Italics" panose="020B0604020202020204" charset="0"/>
                </a:rPr>
                <a:t>Clinical study</a:t>
              </a:r>
            </a:p>
            <a:p>
              <a:pPr lvl="0"/>
              <a:r>
                <a:rPr lang="en-GB" sz="1600" b="1">
                  <a:solidFill>
                    <a:srgbClr val="00178F"/>
                  </a:solidFill>
                  <a:latin typeface="Open Sans Bold Italics" panose="020B0604020202020204" charset="0"/>
                  <a:ea typeface="Open Sans Bold Italics" panose="020B0604020202020204" charset="0"/>
                  <a:cs typeface="Open Sans Bold Italics" panose="020B0604020202020204" charset="0"/>
                </a:rPr>
                <a:t>Exemption for hospitals</a:t>
              </a:r>
              <a:endParaRPr lang="en-GB" sz="1067" b="1">
                <a:solidFill>
                  <a:srgbClr val="00178F"/>
                </a:solidFill>
                <a:latin typeface="Open Sans Bold Italics" panose="020B0604020202020204" charset="0"/>
                <a:ea typeface="Open Sans Bold Italics" panose="020B0604020202020204" charset="0"/>
                <a:cs typeface="Open Sans Bold Italics" panose="020B0604020202020204" charset="0"/>
              </a:endParaRPr>
            </a:p>
          </p:txBody>
        </p:sp>
        <p:sp>
          <p:nvSpPr>
            <p:cNvPr id="13" name="Textfeld 12">
              <a:extLst>
                <a:ext uri="{FF2B5EF4-FFF2-40B4-BE49-F238E27FC236}">
                  <a16:creationId xmlns:a16="http://schemas.microsoft.com/office/drawing/2014/main" id="{B77A9D37-1066-7297-3814-6F83871179DA}"/>
                </a:ext>
              </a:extLst>
            </p:cNvPr>
            <p:cNvSpPr txBox="1"/>
            <p:nvPr/>
          </p:nvSpPr>
          <p:spPr>
            <a:xfrm>
              <a:off x="16668752" y="3596362"/>
              <a:ext cx="1771648" cy="1246496"/>
            </a:xfrm>
            <a:prstGeom prst="rect">
              <a:avLst/>
            </a:prstGeom>
            <a:noFill/>
          </p:spPr>
          <p:txBody>
            <a:bodyPr wrap="square">
              <a:spAutoFit/>
            </a:bodyPr>
            <a:lstStyle/>
            <a:p>
              <a:pPr lvl="0"/>
              <a:r>
                <a:rPr lang="en-GB" sz="1600" b="1">
                  <a:solidFill>
                    <a:srgbClr val="00178F"/>
                  </a:solidFill>
                  <a:latin typeface="Open Sans Bold Italics" panose="020B0604020202020204" charset="0"/>
                  <a:ea typeface="Open Sans Bold Italics" panose="020B0604020202020204" charset="0"/>
                  <a:cs typeface="Open Sans Bold Italics" panose="020B0604020202020204" charset="0"/>
                </a:rPr>
                <a:t>Privately</a:t>
              </a:r>
            </a:p>
            <a:p>
              <a:pPr lvl="0"/>
              <a:r>
                <a:rPr lang="en-GB" sz="1600" b="1">
                  <a:solidFill>
                    <a:srgbClr val="00178F"/>
                  </a:solidFill>
                  <a:latin typeface="Open Sans Bold Italics" panose="020B0604020202020204" charset="0"/>
                  <a:ea typeface="Open Sans Bold Italics" panose="020B0604020202020204" charset="0"/>
                  <a:cs typeface="Open Sans Bold Italics" panose="020B0604020202020204" charset="0"/>
                </a:rPr>
                <a:t>invested</a:t>
              </a:r>
            </a:p>
            <a:p>
              <a:pPr lvl="0"/>
              <a:r>
                <a:rPr lang="en-GB" sz="1600" b="1">
                  <a:solidFill>
                    <a:srgbClr val="00178F"/>
                  </a:solidFill>
                  <a:latin typeface="Open Sans Bold Italics" panose="020B0604020202020204" charset="0"/>
                  <a:ea typeface="Open Sans Bold Italics" panose="020B0604020202020204" charset="0"/>
                  <a:cs typeface="Open Sans Bold Italics" panose="020B0604020202020204" charset="0"/>
                </a:rPr>
                <a:t>money</a:t>
              </a:r>
              <a:endParaRPr lang="en-GB" sz="1067" b="1">
                <a:solidFill>
                  <a:srgbClr val="00178F"/>
                </a:solidFill>
                <a:latin typeface="Open Sans Bold Italics" panose="020B0604020202020204" charset="0"/>
                <a:ea typeface="Open Sans Bold Italics" panose="020B0604020202020204" charset="0"/>
                <a:cs typeface="Open Sans Bold Italics" panose="020B0604020202020204" charset="0"/>
              </a:endParaRPr>
            </a:p>
          </p:txBody>
        </p:sp>
        <p:sp>
          <p:nvSpPr>
            <p:cNvPr id="16" name="Textfeld 15">
              <a:extLst>
                <a:ext uri="{FF2B5EF4-FFF2-40B4-BE49-F238E27FC236}">
                  <a16:creationId xmlns:a16="http://schemas.microsoft.com/office/drawing/2014/main" id="{B5487D3E-AABA-D033-7A21-78583F279FE5}"/>
                </a:ext>
              </a:extLst>
            </p:cNvPr>
            <p:cNvSpPr txBox="1"/>
            <p:nvPr/>
          </p:nvSpPr>
          <p:spPr>
            <a:xfrm>
              <a:off x="259466" y="3917907"/>
              <a:ext cx="1771648" cy="877163"/>
            </a:xfrm>
            <a:prstGeom prst="rect">
              <a:avLst/>
            </a:prstGeom>
            <a:noFill/>
          </p:spPr>
          <p:txBody>
            <a:bodyPr wrap="square">
              <a:spAutoFit/>
            </a:bodyPr>
            <a:lstStyle/>
            <a:p>
              <a:pPr lvl="0"/>
              <a:r>
                <a:rPr lang="en-GB" sz="1600" b="1">
                  <a:solidFill>
                    <a:srgbClr val="00178F"/>
                  </a:solidFill>
                  <a:latin typeface="Open Sans Bold Italics" panose="020B0604020202020204" charset="0"/>
                  <a:ea typeface="Open Sans Bold Italics" panose="020B0604020202020204" charset="0"/>
                  <a:cs typeface="Open Sans Bold Italics" panose="020B0604020202020204" charset="0"/>
                </a:rPr>
                <a:t>Spending tax money</a:t>
              </a:r>
              <a:endParaRPr lang="en-GB" sz="1067" b="1">
                <a:solidFill>
                  <a:srgbClr val="00178F"/>
                </a:solidFill>
                <a:latin typeface="Open Sans Bold Italics" panose="020B0604020202020204" charset="0"/>
                <a:ea typeface="Open Sans Bold Italics" panose="020B0604020202020204" charset="0"/>
                <a:cs typeface="Open Sans Bold Italics" panose="020B0604020202020204" charset="0"/>
              </a:endParaRPr>
            </a:p>
          </p:txBody>
        </p:sp>
        <p:sp>
          <p:nvSpPr>
            <p:cNvPr id="17" name="Textfeld 16">
              <a:extLst>
                <a:ext uri="{FF2B5EF4-FFF2-40B4-BE49-F238E27FC236}">
                  <a16:creationId xmlns:a16="http://schemas.microsoft.com/office/drawing/2014/main" id="{71B81DC1-4C6B-78B1-5312-746DB582C441}"/>
                </a:ext>
              </a:extLst>
            </p:cNvPr>
            <p:cNvSpPr txBox="1"/>
            <p:nvPr/>
          </p:nvSpPr>
          <p:spPr>
            <a:xfrm>
              <a:off x="2552706" y="8450640"/>
              <a:ext cx="3848092" cy="1246496"/>
            </a:xfrm>
            <a:prstGeom prst="rect">
              <a:avLst/>
            </a:prstGeom>
            <a:noFill/>
          </p:spPr>
          <p:txBody>
            <a:bodyPr wrap="square">
              <a:spAutoFit/>
            </a:bodyPr>
            <a:lstStyle/>
            <a:p>
              <a:pPr lvl="0"/>
              <a:r>
                <a:rPr lang="en-GB" sz="1600" b="1" dirty="0">
                  <a:latin typeface="Open Sans Bold Italics" panose="020B0604020202020204" charset="0"/>
                  <a:ea typeface="Open Sans Bold Italics" panose="020B0604020202020204" charset="0"/>
                  <a:cs typeface="Open Sans Bold Italics" panose="020B0604020202020204" charset="0"/>
                </a:rPr>
                <a:t>Tax-financed</a:t>
              </a:r>
              <a:br>
                <a:rPr lang="en-GB" sz="1600" b="1" dirty="0">
                  <a:latin typeface="Open Sans Bold Italics" panose="020B0604020202020204" charset="0"/>
                  <a:ea typeface="Open Sans Bold Italics" panose="020B0604020202020204" charset="0"/>
                  <a:cs typeface="Open Sans Bold Italics" panose="020B0604020202020204" charset="0"/>
                </a:rPr>
              </a:br>
              <a:r>
                <a:rPr lang="en-GB" sz="1600" b="1" dirty="0">
                  <a:latin typeface="Open Sans Bold Italics" panose="020B0604020202020204" charset="0"/>
                  <a:ea typeface="Open Sans Bold Italics" panose="020B0604020202020204" charset="0"/>
                  <a:cs typeface="Open Sans Bold Italics" panose="020B0604020202020204" charset="0"/>
                </a:rPr>
                <a:t>public &amp; university driven</a:t>
              </a:r>
              <a:br>
                <a:rPr lang="en-GB" sz="1600" b="1" dirty="0">
                  <a:latin typeface="Open Sans Bold Italics" panose="020B0604020202020204" charset="0"/>
                  <a:ea typeface="Open Sans Bold Italics" panose="020B0604020202020204" charset="0"/>
                  <a:cs typeface="Open Sans Bold Italics" panose="020B0604020202020204" charset="0"/>
                </a:rPr>
              </a:br>
              <a:r>
                <a:rPr lang="en-GB" sz="1600" b="1" dirty="0">
                  <a:latin typeface="Open Sans Bold Italics" panose="020B0604020202020204" charset="0"/>
                  <a:ea typeface="Open Sans Bold Italics" panose="020B0604020202020204" charset="0"/>
                  <a:cs typeface="Open Sans Bold Italics" panose="020B0604020202020204" charset="0"/>
                </a:rPr>
                <a:t>research</a:t>
              </a:r>
              <a:endParaRPr lang="en-GB" sz="1067" b="1" dirty="0">
                <a:latin typeface="Open Sans Bold Italics" panose="020B0604020202020204" charset="0"/>
                <a:ea typeface="Open Sans Bold Italics" panose="020B0604020202020204" charset="0"/>
                <a:cs typeface="Open Sans Bold Italics" panose="020B0604020202020204" charset="0"/>
              </a:endParaRPr>
            </a:p>
          </p:txBody>
        </p:sp>
        <p:sp>
          <p:nvSpPr>
            <p:cNvPr id="19" name="Textfeld 18">
              <a:extLst>
                <a:ext uri="{FF2B5EF4-FFF2-40B4-BE49-F238E27FC236}">
                  <a16:creationId xmlns:a16="http://schemas.microsoft.com/office/drawing/2014/main" id="{7AA79E32-7FBF-B9C6-48BE-B1E45AD6A12C}"/>
                </a:ext>
              </a:extLst>
            </p:cNvPr>
            <p:cNvSpPr txBox="1"/>
            <p:nvPr/>
          </p:nvSpPr>
          <p:spPr>
            <a:xfrm>
              <a:off x="12687300" y="8429627"/>
              <a:ext cx="5829300" cy="1246496"/>
            </a:xfrm>
            <a:prstGeom prst="rect">
              <a:avLst/>
            </a:prstGeom>
            <a:noFill/>
          </p:spPr>
          <p:txBody>
            <a:bodyPr wrap="square">
              <a:spAutoFit/>
            </a:bodyPr>
            <a:lstStyle/>
            <a:p>
              <a:pPr lvl="0"/>
              <a:r>
                <a:rPr lang="en-GB" sz="1600" b="1">
                  <a:latin typeface="Open Sans Bold Italics" panose="020B0604020202020204" charset="0"/>
                  <a:ea typeface="Open Sans Bold Italics" panose="020B0604020202020204" charset="0"/>
                  <a:cs typeface="Open Sans Bold Italics" panose="020B0604020202020204" charset="0"/>
                </a:rPr>
                <a:t>Investment</a:t>
              </a:r>
            </a:p>
            <a:p>
              <a:pPr lvl="0"/>
              <a:r>
                <a:rPr lang="en-GB" sz="1600" b="1">
                  <a:latin typeface="Open Sans Bold Italics" panose="020B0604020202020204" charset="0"/>
                  <a:ea typeface="Open Sans Bold Italics" panose="020B0604020202020204" charset="0"/>
                  <a:cs typeface="Open Sans Bold Italics" panose="020B0604020202020204" charset="0"/>
                </a:rPr>
                <a:t>Private interest financing</a:t>
              </a:r>
              <a:br>
                <a:rPr lang="en-GB" sz="1600" b="1">
                  <a:latin typeface="Open Sans Bold Italics" panose="020B0604020202020204" charset="0"/>
                  <a:ea typeface="Open Sans Bold Italics" panose="020B0604020202020204" charset="0"/>
                  <a:cs typeface="Open Sans Bold Italics" panose="020B0604020202020204" charset="0"/>
                </a:rPr>
              </a:br>
              <a:r>
                <a:rPr lang="en-GB" sz="1600" b="1">
                  <a:latin typeface="Open Sans Bold Italics" panose="020B0604020202020204" charset="0"/>
                  <a:ea typeface="Open Sans Bold Italics" panose="020B0604020202020204" charset="0"/>
                  <a:cs typeface="Open Sans Bold Italics" panose="020B0604020202020204" charset="0"/>
                </a:rPr>
                <a:t>finalization</a:t>
              </a:r>
              <a:endParaRPr lang="en-GB" sz="1067" b="1">
                <a:latin typeface="Open Sans Bold Italics" panose="020B0604020202020204" charset="0"/>
                <a:ea typeface="Open Sans Bold Italics" panose="020B0604020202020204" charset="0"/>
                <a:cs typeface="Open Sans Bold Italics" panose="020B0604020202020204" charset="0"/>
              </a:endParaRPr>
            </a:p>
          </p:txBody>
        </p:sp>
        <p:cxnSp>
          <p:nvCxnSpPr>
            <p:cNvPr id="18" name="Gerade Verbindung mit Pfeil 17">
              <a:extLst>
                <a:ext uri="{FF2B5EF4-FFF2-40B4-BE49-F238E27FC236}">
                  <a16:creationId xmlns:a16="http://schemas.microsoft.com/office/drawing/2014/main" id="{713CAB08-3A59-F57F-A5BB-25C35690E811}"/>
                </a:ext>
              </a:extLst>
            </p:cNvPr>
            <p:cNvCxnSpPr>
              <a:cxnSpLocks/>
            </p:cNvCxnSpPr>
            <p:nvPr/>
          </p:nvCxnSpPr>
          <p:spPr>
            <a:xfrm rot="10800000" flipV="1">
              <a:off x="9374457" y="7118551"/>
              <a:ext cx="0" cy="669879"/>
            </a:xfrm>
            <a:prstGeom prst="straightConnector1">
              <a:avLst/>
            </a:prstGeom>
            <a:ln w="57150">
              <a:solidFill>
                <a:srgbClr val="EC6608"/>
              </a:solidFill>
              <a:tailEnd type="triangle"/>
            </a:ln>
          </p:spPr>
          <p:style>
            <a:lnRef idx="1">
              <a:schemeClr val="accent1"/>
            </a:lnRef>
            <a:fillRef idx="0">
              <a:schemeClr val="accent1"/>
            </a:fillRef>
            <a:effectRef idx="0">
              <a:schemeClr val="accent1"/>
            </a:effectRef>
            <a:fontRef idx="minor">
              <a:schemeClr val="tx1"/>
            </a:fontRef>
          </p:style>
        </p:cxnSp>
        <p:sp>
          <p:nvSpPr>
            <p:cNvPr id="22" name="Textfeld 21">
              <a:extLst>
                <a:ext uri="{FF2B5EF4-FFF2-40B4-BE49-F238E27FC236}">
                  <a16:creationId xmlns:a16="http://schemas.microsoft.com/office/drawing/2014/main" id="{A8330577-576B-0615-3922-49C2A0B4267A}"/>
                </a:ext>
              </a:extLst>
            </p:cNvPr>
            <p:cNvSpPr txBox="1"/>
            <p:nvPr/>
          </p:nvSpPr>
          <p:spPr>
            <a:xfrm>
              <a:off x="7379256" y="4663975"/>
              <a:ext cx="3990399" cy="2354490"/>
            </a:xfrm>
            <a:prstGeom prst="rect">
              <a:avLst/>
            </a:prstGeom>
            <a:noFill/>
          </p:spPr>
          <p:txBody>
            <a:bodyPr wrap="square">
              <a:spAutoFit/>
            </a:bodyPr>
            <a:lstStyle/>
            <a:p>
              <a:pPr lvl="0"/>
              <a:r>
                <a:rPr lang="en-GB" sz="1600" b="1">
                  <a:solidFill>
                    <a:srgbClr val="EC6608"/>
                  </a:solidFill>
                  <a:latin typeface="Open Sans Bold Italics" panose="020B0604020202020204" charset="0"/>
                  <a:ea typeface="Open Sans Bold Italics" panose="020B0604020202020204" charset="0"/>
                  <a:cs typeface="Open Sans Bold Italics" panose="020B0604020202020204" charset="0"/>
                </a:rPr>
                <a:t>Sustainable, university-affiliated companies that work independently but also with industry and go beyond pure basic research into applications</a:t>
              </a:r>
              <a:endParaRPr lang="en-GB" sz="1067" b="1">
                <a:solidFill>
                  <a:srgbClr val="EC6608"/>
                </a:solidFill>
                <a:latin typeface="Open Sans Bold Italics" panose="020B0604020202020204" charset="0"/>
                <a:ea typeface="Open Sans Bold Italics" panose="020B0604020202020204" charset="0"/>
                <a:cs typeface="Open Sans Bold Italics" panose="020B0604020202020204" charset="0"/>
              </a:endParaRPr>
            </a:p>
          </p:txBody>
        </p:sp>
        <p:pic>
          <p:nvPicPr>
            <p:cNvPr id="56" name="Grafik 55" descr="Recherche mit einfarbiger Füllung">
              <a:extLst>
                <a:ext uri="{FF2B5EF4-FFF2-40B4-BE49-F238E27FC236}">
                  <a16:creationId xmlns:a16="http://schemas.microsoft.com/office/drawing/2014/main" id="{86BF12D8-F9F0-0CB6-FE34-6C2EFBD9DC2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49743" y="3729998"/>
              <a:ext cx="806202" cy="806202"/>
            </a:xfrm>
            <a:prstGeom prst="rect">
              <a:avLst/>
            </a:prstGeom>
          </p:spPr>
        </p:pic>
        <p:pic>
          <p:nvPicPr>
            <p:cNvPr id="58" name="Grafik 57" descr="Telearbeit mit einfarbiger Füllung">
              <a:extLst>
                <a:ext uri="{FF2B5EF4-FFF2-40B4-BE49-F238E27FC236}">
                  <a16:creationId xmlns:a16="http://schemas.microsoft.com/office/drawing/2014/main" id="{8B2189DC-ACE8-FF2D-E3E5-B5EE518BF6F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718750" y="3771900"/>
              <a:ext cx="914400" cy="914400"/>
            </a:xfrm>
            <a:prstGeom prst="rect">
              <a:avLst/>
            </a:prstGeom>
          </p:spPr>
        </p:pic>
        <p:pic>
          <p:nvPicPr>
            <p:cNvPr id="62" name="Grafik 61" descr="Gruppenbrainstorming mit einfarbiger Füllung">
              <a:extLst>
                <a:ext uri="{FF2B5EF4-FFF2-40B4-BE49-F238E27FC236}">
                  <a16:creationId xmlns:a16="http://schemas.microsoft.com/office/drawing/2014/main" id="{88E593D7-1B96-F66D-7534-EB1DF022B51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727180" y="3678564"/>
              <a:ext cx="914400" cy="914400"/>
            </a:xfrm>
            <a:prstGeom prst="rect">
              <a:avLst/>
            </a:prstGeom>
          </p:spPr>
        </p:pic>
      </p:grpSp>
      <p:sp>
        <p:nvSpPr>
          <p:cNvPr id="65" name="Textfeld 64">
            <a:extLst>
              <a:ext uri="{FF2B5EF4-FFF2-40B4-BE49-F238E27FC236}">
                <a16:creationId xmlns:a16="http://schemas.microsoft.com/office/drawing/2014/main" id="{F325BE08-B65B-4ADE-0868-5C5FA964E4C8}"/>
              </a:ext>
            </a:extLst>
          </p:cNvPr>
          <p:cNvSpPr txBox="1"/>
          <p:nvPr/>
        </p:nvSpPr>
        <p:spPr>
          <a:xfrm>
            <a:off x="2415299" y="2204963"/>
            <a:ext cx="1632325" cy="338554"/>
          </a:xfrm>
          <a:prstGeom prst="rect">
            <a:avLst/>
          </a:prstGeom>
          <a:noFill/>
        </p:spPr>
        <p:txBody>
          <a:bodyPr wrap="square">
            <a:spAutoFit/>
          </a:bodyPr>
          <a:lstStyle/>
          <a:p>
            <a:pPr lvl="0"/>
            <a:r>
              <a:rPr lang="en-GB" sz="1600" b="1">
                <a:solidFill>
                  <a:schemeClr val="accent1">
                    <a:lumMod val="40000"/>
                    <a:lumOff val="60000"/>
                  </a:schemeClr>
                </a:solidFill>
                <a:latin typeface="Open Sans Bold Italics" panose="020B0604020202020204" charset="0"/>
                <a:ea typeface="Open Sans Bold Italics" panose="020B0604020202020204" charset="0"/>
                <a:cs typeface="Open Sans Bold Italics" panose="020B0604020202020204" charset="0"/>
              </a:rPr>
              <a:t>basic research</a:t>
            </a:r>
            <a:endParaRPr lang="en-GB" sz="1067" b="1">
              <a:solidFill>
                <a:schemeClr val="accent1">
                  <a:lumMod val="40000"/>
                  <a:lumOff val="60000"/>
                </a:schemeClr>
              </a:solidFill>
              <a:latin typeface="Open Sans Bold Italics" panose="020B0604020202020204" charset="0"/>
              <a:ea typeface="Open Sans Bold Italics" panose="020B0604020202020204" charset="0"/>
              <a:cs typeface="Open Sans Bold Italics" panose="020B0604020202020204" charset="0"/>
            </a:endParaRPr>
          </a:p>
        </p:txBody>
      </p:sp>
      <p:sp>
        <p:nvSpPr>
          <p:cNvPr id="66" name="Textfeld 65">
            <a:extLst>
              <a:ext uri="{FF2B5EF4-FFF2-40B4-BE49-F238E27FC236}">
                <a16:creationId xmlns:a16="http://schemas.microsoft.com/office/drawing/2014/main" id="{F1194602-92E4-BA32-CC46-739A53087DC8}"/>
              </a:ext>
            </a:extLst>
          </p:cNvPr>
          <p:cNvSpPr txBox="1"/>
          <p:nvPr/>
        </p:nvSpPr>
        <p:spPr>
          <a:xfrm>
            <a:off x="8671870" y="2204963"/>
            <a:ext cx="1632325" cy="338554"/>
          </a:xfrm>
          <a:prstGeom prst="rect">
            <a:avLst/>
          </a:prstGeom>
          <a:noFill/>
        </p:spPr>
        <p:txBody>
          <a:bodyPr wrap="square">
            <a:spAutoFit/>
          </a:bodyPr>
          <a:lstStyle/>
          <a:p>
            <a:pPr lvl="0"/>
            <a:r>
              <a:rPr lang="en-GB" sz="1600" b="1">
                <a:solidFill>
                  <a:schemeClr val="accent1">
                    <a:lumMod val="40000"/>
                    <a:lumOff val="60000"/>
                  </a:schemeClr>
                </a:solidFill>
                <a:latin typeface="Open Sans Bold Italics" panose="020B0604020202020204" charset="0"/>
                <a:ea typeface="Open Sans Bold Italics" panose="020B0604020202020204" charset="0"/>
                <a:cs typeface="Open Sans Bold Italics" panose="020B0604020202020204" charset="0"/>
              </a:rPr>
              <a:t>industry</a:t>
            </a:r>
            <a:endParaRPr lang="en-GB" sz="1067" b="1">
              <a:solidFill>
                <a:schemeClr val="accent1">
                  <a:lumMod val="40000"/>
                  <a:lumOff val="60000"/>
                </a:schemeClr>
              </a:solidFill>
              <a:latin typeface="Open Sans Bold Italics" panose="020B0604020202020204" charset="0"/>
              <a:ea typeface="Open Sans Bold Italics" panose="020B0604020202020204" charset="0"/>
              <a:cs typeface="Open Sans Bold Italics" panose="020B0604020202020204" charset="0"/>
            </a:endParaRPr>
          </a:p>
        </p:txBody>
      </p:sp>
      <p:sp>
        <p:nvSpPr>
          <p:cNvPr id="4" name="Textplatzhalter 3">
            <a:extLst>
              <a:ext uri="{FF2B5EF4-FFF2-40B4-BE49-F238E27FC236}">
                <a16:creationId xmlns:a16="http://schemas.microsoft.com/office/drawing/2014/main" id="{9144D105-F709-B39B-17AA-C5B24BCE2FA5}"/>
              </a:ext>
            </a:extLst>
          </p:cNvPr>
          <p:cNvSpPr>
            <a:spLocks noGrp="1"/>
          </p:cNvSpPr>
          <p:nvPr>
            <p:ph type="body" sz="quarter" idx="13"/>
          </p:nvPr>
        </p:nvSpPr>
        <p:spPr/>
        <p:txBody>
          <a:bodyPr/>
          <a:lstStyle/>
          <a:p>
            <a:r>
              <a:rPr lang="de-DE" dirty="0"/>
              <a:t>Welcome </a:t>
            </a:r>
            <a:r>
              <a:rPr lang="de-DE" dirty="0" err="1"/>
              <a:t>to</a:t>
            </a:r>
            <a:r>
              <a:rPr lang="de-DE" dirty="0"/>
              <a:t> </a:t>
            </a:r>
            <a:r>
              <a:rPr lang="de-DE" dirty="0" err="1"/>
              <a:t>the</a:t>
            </a:r>
            <a:r>
              <a:rPr lang="de-DE" dirty="0"/>
              <a:t> </a:t>
            </a:r>
            <a:r>
              <a:rPr lang="de-DE" dirty="0" err="1"/>
              <a:t>valley</a:t>
            </a:r>
            <a:r>
              <a:rPr lang="de-DE" dirty="0"/>
              <a:t> </a:t>
            </a:r>
            <a:r>
              <a:rPr lang="de-DE" dirty="0" err="1"/>
              <a:t>of</a:t>
            </a:r>
            <a:r>
              <a:rPr lang="de-DE" dirty="0"/>
              <a:t> </a:t>
            </a:r>
            <a:r>
              <a:rPr lang="de-DE" dirty="0" err="1"/>
              <a:t>lifeless</a:t>
            </a:r>
            <a:r>
              <a:rPr lang="de-DE" dirty="0"/>
              <a:t> </a:t>
            </a:r>
            <a:r>
              <a:rPr lang="de-DE" dirty="0" err="1"/>
              <a:t>ideas</a:t>
            </a:r>
            <a:endParaRPr lang="de-DE" dirty="0"/>
          </a:p>
        </p:txBody>
      </p:sp>
    </p:spTree>
    <p:extLst>
      <p:ext uri="{BB962C8B-B14F-4D97-AF65-F5344CB8AC3E}">
        <p14:creationId xmlns:p14="http://schemas.microsoft.com/office/powerpoint/2010/main" val="772660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hteck 18">
            <a:extLst>
              <a:ext uri="{FF2B5EF4-FFF2-40B4-BE49-F238E27FC236}">
                <a16:creationId xmlns:a16="http://schemas.microsoft.com/office/drawing/2014/main" id="{D7519291-7FB4-5080-7319-0C7621A7B132}"/>
              </a:ext>
            </a:extLst>
          </p:cNvPr>
          <p:cNvSpPr/>
          <p:nvPr/>
        </p:nvSpPr>
        <p:spPr>
          <a:xfrm rot="5400000">
            <a:off x="1635557" y="4105475"/>
            <a:ext cx="512809" cy="28860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dirty="0"/>
              <a:t>Donation</a:t>
            </a:r>
          </a:p>
        </p:txBody>
      </p:sp>
      <p:grpSp>
        <p:nvGrpSpPr>
          <p:cNvPr id="44" name="Gruppieren 43">
            <a:extLst>
              <a:ext uri="{FF2B5EF4-FFF2-40B4-BE49-F238E27FC236}">
                <a16:creationId xmlns:a16="http://schemas.microsoft.com/office/drawing/2014/main" id="{375944CD-E501-8186-94CA-E0B83BAB3E9A}"/>
              </a:ext>
            </a:extLst>
          </p:cNvPr>
          <p:cNvGrpSpPr/>
          <p:nvPr/>
        </p:nvGrpSpPr>
        <p:grpSpPr>
          <a:xfrm>
            <a:off x="417023" y="977600"/>
            <a:ext cx="8954629" cy="4827293"/>
            <a:chOff x="633130" y="1111479"/>
            <a:chExt cx="9356291" cy="5209896"/>
          </a:xfrm>
        </p:grpSpPr>
        <p:sp>
          <p:nvSpPr>
            <p:cNvPr id="20" name="Rechteck 19">
              <a:extLst>
                <a:ext uri="{FF2B5EF4-FFF2-40B4-BE49-F238E27FC236}">
                  <a16:creationId xmlns:a16="http://schemas.microsoft.com/office/drawing/2014/main" id="{BBEFA200-9867-56B6-EF16-2CD6453629E2}"/>
                </a:ext>
              </a:extLst>
            </p:cNvPr>
            <p:cNvSpPr/>
            <p:nvPr/>
          </p:nvSpPr>
          <p:spPr>
            <a:xfrm rot="5400000">
              <a:off x="8058952" y="4390905"/>
              <a:ext cx="553453" cy="33074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dirty="0"/>
                <a:t>Distribution/</a:t>
              </a:r>
              <a:r>
                <a:rPr lang="de-DE" dirty="0" err="1"/>
                <a:t>Allocation</a:t>
              </a:r>
              <a:endParaRPr lang="de-DE" dirty="0"/>
            </a:p>
          </p:txBody>
        </p:sp>
        <p:sp>
          <p:nvSpPr>
            <p:cNvPr id="21" name="Rechteck 20">
              <a:extLst>
                <a:ext uri="{FF2B5EF4-FFF2-40B4-BE49-F238E27FC236}">
                  <a16:creationId xmlns:a16="http://schemas.microsoft.com/office/drawing/2014/main" id="{93FC468E-2B0C-24CF-A17D-3CA7CECF4BD5}"/>
                </a:ext>
              </a:extLst>
            </p:cNvPr>
            <p:cNvSpPr/>
            <p:nvPr/>
          </p:nvSpPr>
          <p:spPr>
            <a:xfrm rot="5400000">
              <a:off x="4887295" y="4540925"/>
              <a:ext cx="551717" cy="30091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dirty="0"/>
                <a:t>Processing</a:t>
              </a:r>
            </a:p>
          </p:txBody>
        </p:sp>
        <p:grpSp>
          <p:nvGrpSpPr>
            <p:cNvPr id="43" name="Gruppieren 42">
              <a:extLst>
                <a:ext uri="{FF2B5EF4-FFF2-40B4-BE49-F238E27FC236}">
                  <a16:creationId xmlns:a16="http://schemas.microsoft.com/office/drawing/2014/main" id="{1FCC2CEC-3A6C-6696-8721-67B3A74C8673}"/>
                </a:ext>
              </a:extLst>
            </p:cNvPr>
            <p:cNvGrpSpPr/>
            <p:nvPr/>
          </p:nvGrpSpPr>
          <p:grpSpPr>
            <a:xfrm>
              <a:off x="633130" y="1111479"/>
              <a:ext cx="9259625" cy="4637225"/>
              <a:chOff x="1404406" y="1457269"/>
              <a:chExt cx="8465592" cy="4368048"/>
            </a:xfrm>
          </p:grpSpPr>
          <p:sp>
            <p:nvSpPr>
              <p:cNvPr id="28" name="Rechtwinkliges Dreieck 27">
                <a:extLst>
                  <a:ext uri="{FF2B5EF4-FFF2-40B4-BE49-F238E27FC236}">
                    <a16:creationId xmlns:a16="http://schemas.microsoft.com/office/drawing/2014/main" id="{98040B17-CAEC-7B1C-31DE-189DEEFF6A28}"/>
                  </a:ext>
                </a:extLst>
              </p:cNvPr>
              <p:cNvSpPr/>
              <p:nvPr/>
            </p:nvSpPr>
            <p:spPr>
              <a:xfrm flipH="1">
                <a:off x="1404406" y="3561222"/>
                <a:ext cx="8465592" cy="2264095"/>
              </a:xfrm>
              <a:prstGeom prst="rtTriangl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Textfeld 41">
                <a:extLst>
                  <a:ext uri="{FF2B5EF4-FFF2-40B4-BE49-F238E27FC236}">
                    <a16:creationId xmlns:a16="http://schemas.microsoft.com/office/drawing/2014/main" id="{598329DD-0719-77DD-7F62-96F4E5E41006}"/>
                  </a:ext>
                </a:extLst>
              </p:cNvPr>
              <p:cNvSpPr txBox="1"/>
              <p:nvPr/>
            </p:nvSpPr>
            <p:spPr>
              <a:xfrm>
                <a:off x="1404406" y="1457269"/>
                <a:ext cx="7794814" cy="1729298"/>
              </a:xfrm>
              <a:prstGeom prst="rect">
                <a:avLst/>
              </a:prstGeom>
              <a:noFill/>
              <a:ln>
                <a:noFill/>
              </a:ln>
            </p:spPr>
            <p:txBody>
              <a:bodyPr wrap="square" lIns="91440" tIns="45720" rIns="91440" bIns="45720" rtlCol="0" anchor="t">
                <a:spAutoFit/>
              </a:bodyPr>
              <a:lstStyle/>
              <a:p>
                <a:pPr marL="285750" indent="-285750">
                  <a:lnSpc>
                    <a:spcPct val="110000"/>
                  </a:lnSpc>
                  <a:buFont typeface="Arial" panose="020B0604020202020204" pitchFamily="34" charset="0"/>
                  <a:buChar char="•"/>
                </a:pPr>
                <a:r>
                  <a:rPr lang="de-DE" sz="2400" b="1" dirty="0">
                    <a:solidFill>
                      <a:schemeClr val="tx1">
                        <a:lumMod val="50000"/>
                      </a:schemeClr>
                    </a:solidFill>
                    <a:cs typeface="Calibri"/>
                  </a:rPr>
                  <a:t>Initiative </a:t>
                </a:r>
                <a:r>
                  <a:rPr lang="de-DE" sz="2400" b="1" dirty="0" err="1">
                    <a:solidFill>
                      <a:schemeClr val="tx1">
                        <a:lumMod val="50000"/>
                      </a:schemeClr>
                    </a:solidFill>
                    <a:cs typeface="Calibri"/>
                  </a:rPr>
                  <a:t>to</a:t>
                </a:r>
                <a:r>
                  <a:rPr lang="de-DE" sz="2400" b="1" dirty="0">
                    <a:solidFill>
                      <a:schemeClr val="tx1">
                        <a:lumMod val="50000"/>
                      </a:schemeClr>
                    </a:solidFill>
                    <a:cs typeface="Calibri"/>
                  </a:rPr>
                  <a:t> support </a:t>
                </a:r>
                <a:r>
                  <a:rPr lang="de-DE" sz="2400" b="1" dirty="0" err="1">
                    <a:solidFill>
                      <a:schemeClr val="tx1">
                        <a:lumMod val="50000"/>
                      </a:schemeClr>
                    </a:solidFill>
                    <a:cs typeface="Calibri"/>
                  </a:rPr>
                  <a:t>donation</a:t>
                </a:r>
                <a:endParaRPr lang="de-DE" sz="2400" b="1" dirty="0">
                  <a:solidFill>
                    <a:schemeClr val="tx1">
                      <a:lumMod val="50000"/>
                    </a:schemeClr>
                  </a:solidFill>
                  <a:cs typeface="Calibri"/>
                </a:endParaRPr>
              </a:p>
              <a:p>
                <a:pPr marL="285750" indent="-285750">
                  <a:lnSpc>
                    <a:spcPct val="110000"/>
                  </a:lnSpc>
                  <a:buFont typeface="Arial" panose="020B0604020202020204" pitchFamily="34" charset="0"/>
                  <a:buChar char="•"/>
                </a:pPr>
                <a:r>
                  <a:rPr lang="de-DE" sz="2400" b="1" dirty="0">
                    <a:solidFill>
                      <a:schemeClr val="tx1">
                        <a:lumMod val="50000"/>
                      </a:schemeClr>
                    </a:solidFill>
                    <a:cs typeface="Calibri"/>
                  </a:rPr>
                  <a:t>Innovative </a:t>
                </a:r>
                <a:r>
                  <a:rPr lang="de-DE" sz="2400" b="1" dirty="0" err="1">
                    <a:solidFill>
                      <a:schemeClr val="tx1">
                        <a:lumMod val="50000"/>
                      </a:schemeClr>
                    </a:solidFill>
                    <a:cs typeface="Calibri"/>
                  </a:rPr>
                  <a:t>models</a:t>
                </a:r>
                <a:r>
                  <a:rPr lang="de-DE" sz="2400" b="1" dirty="0">
                    <a:solidFill>
                      <a:schemeClr val="tx1">
                        <a:lumMod val="50000"/>
                      </a:schemeClr>
                    </a:solidFill>
                    <a:cs typeface="Calibri"/>
                  </a:rPr>
                  <a:t> </a:t>
                </a:r>
                <a:r>
                  <a:rPr lang="de-DE" sz="2400" b="1" dirty="0" err="1">
                    <a:solidFill>
                      <a:schemeClr val="tx1">
                        <a:lumMod val="50000"/>
                      </a:schemeClr>
                    </a:solidFill>
                    <a:cs typeface="Calibri"/>
                  </a:rPr>
                  <a:t>to</a:t>
                </a:r>
                <a:r>
                  <a:rPr lang="de-DE" sz="2400" b="1" dirty="0">
                    <a:solidFill>
                      <a:schemeClr val="tx1">
                        <a:lumMod val="50000"/>
                      </a:schemeClr>
                    </a:solidFill>
                    <a:cs typeface="Calibri"/>
                  </a:rPr>
                  <a:t> </a:t>
                </a:r>
                <a:r>
                  <a:rPr lang="de-DE" sz="2400" b="1" dirty="0" err="1">
                    <a:solidFill>
                      <a:schemeClr val="tx1">
                        <a:lumMod val="50000"/>
                      </a:schemeClr>
                    </a:solidFill>
                    <a:cs typeface="Calibri"/>
                  </a:rPr>
                  <a:t>collaborate</a:t>
                </a:r>
                <a:r>
                  <a:rPr lang="de-DE" sz="2400" b="1" dirty="0">
                    <a:solidFill>
                      <a:schemeClr val="tx1">
                        <a:lumMod val="50000"/>
                      </a:schemeClr>
                    </a:solidFill>
                    <a:cs typeface="Calibri"/>
                  </a:rPr>
                  <a:t> </a:t>
                </a:r>
              </a:p>
              <a:p>
                <a:pPr marL="285750" indent="-285750">
                  <a:lnSpc>
                    <a:spcPct val="110000"/>
                  </a:lnSpc>
                  <a:buFont typeface="Arial" panose="020B0604020202020204" pitchFamily="34" charset="0"/>
                  <a:buChar char="•"/>
                </a:pPr>
                <a:r>
                  <a:rPr lang="de-DE" sz="2400" b="1" dirty="0" err="1">
                    <a:solidFill>
                      <a:schemeClr val="tx1">
                        <a:lumMod val="50000"/>
                      </a:schemeClr>
                    </a:solidFill>
                    <a:cs typeface="Calibri"/>
                  </a:rPr>
                  <a:t>Avoid</a:t>
                </a:r>
                <a:r>
                  <a:rPr lang="de-DE" sz="2400" b="1" dirty="0">
                    <a:solidFill>
                      <a:schemeClr val="tx1">
                        <a:lumMod val="50000"/>
                      </a:schemeClr>
                    </a:solidFill>
                    <a:cs typeface="Calibri"/>
                  </a:rPr>
                  <a:t> </a:t>
                </a:r>
                <a:r>
                  <a:rPr lang="de-DE" sz="2400" b="1" dirty="0" err="1">
                    <a:solidFill>
                      <a:schemeClr val="tx1">
                        <a:lumMod val="50000"/>
                      </a:schemeClr>
                    </a:solidFill>
                    <a:cs typeface="Calibri"/>
                  </a:rPr>
                  <a:t>dependency</a:t>
                </a:r>
                <a:r>
                  <a:rPr lang="de-DE" sz="2400" b="1" dirty="0">
                    <a:solidFill>
                      <a:schemeClr val="tx1">
                        <a:lumMod val="50000"/>
                      </a:schemeClr>
                    </a:solidFill>
                    <a:cs typeface="Calibri"/>
                  </a:rPr>
                  <a:t> </a:t>
                </a:r>
                <a:r>
                  <a:rPr lang="de-DE" sz="2400" b="1" dirty="0" err="1">
                    <a:solidFill>
                      <a:schemeClr val="tx1">
                        <a:lumMod val="50000"/>
                      </a:schemeClr>
                    </a:solidFill>
                    <a:cs typeface="Calibri"/>
                  </a:rPr>
                  <a:t>for</a:t>
                </a:r>
                <a:r>
                  <a:rPr lang="de-DE" sz="2400" b="1" dirty="0">
                    <a:solidFill>
                      <a:schemeClr val="tx1">
                        <a:lumMod val="50000"/>
                      </a:schemeClr>
                    </a:solidFill>
                    <a:cs typeface="Calibri"/>
                  </a:rPr>
                  <a:t> easy </a:t>
                </a:r>
                <a:r>
                  <a:rPr lang="de-DE" sz="2400" b="1" dirty="0" err="1">
                    <a:solidFill>
                      <a:schemeClr val="tx1">
                        <a:lumMod val="50000"/>
                      </a:schemeClr>
                    </a:solidFill>
                    <a:cs typeface="Calibri"/>
                  </a:rPr>
                  <a:t>available</a:t>
                </a:r>
                <a:r>
                  <a:rPr lang="de-DE" sz="2400" b="1" dirty="0">
                    <a:solidFill>
                      <a:schemeClr val="tx1">
                        <a:lumMod val="50000"/>
                      </a:schemeClr>
                    </a:solidFill>
                    <a:cs typeface="Calibri"/>
                  </a:rPr>
                  <a:t> transplants</a:t>
                </a:r>
              </a:p>
              <a:p>
                <a:pPr marL="285750" indent="-285750">
                  <a:lnSpc>
                    <a:spcPct val="110000"/>
                  </a:lnSpc>
                  <a:buFont typeface="Arial" panose="020B0604020202020204" pitchFamily="34" charset="0"/>
                  <a:buChar char="•"/>
                </a:pPr>
                <a:r>
                  <a:rPr lang="de-DE" sz="2400" b="1" dirty="0">
                    <a:solidFill>
                      <a:schemeClr val="tx1">
                        <a:lumMod val="50000"/>
                      </a:schemeClr>
                    </a:solidFill>
                    <a:cs typeface="Calibri"/>
                  </a:rPr>
                  <a:t>Create </a:t>
                </a:r>
                <a:r>
                  <a:rPr lang="de-DE" sz="2400" b="1" dirty="0" err="1">
                    <a:solidFill>
                      <a:schemeClr val="tx1">
                        <a:lumMod val="50000"/>
                      </a:schemeClr>
                    </a:solidFill>
                    <a:cs typeface="Calibri"/>
                  </a:rPr>
                  <a:t>resilience</a:t>
                </a:r>
                <a:r>
                  <a:rPr lang="de-DE" sz="2400" b="1" dirty="0">
                    <a:solidFill>
                      <a:schemeClr val="tx1">
                        <a:lumMod val="50000"/>
                      </a:schemeClr>
                    </a:solidFill>
                    <a:cs typeface="Calibri"/>
                  </a:rPr>
                  <a:t> </a:t>
                </a:r>
                <a:r>
                  <a:rPr lang="de-DE" sz="2400" b="1" dirty="0" err="1">
                    <a:solidFill>
                      <a:schemeClr val="tx1">
                        <a:lumMod val="50000"/>
                      </a:schemeClr>
                    </a:solidFill>
                    <a:cs typeface="Calibri"/>
                  </a:rPr>
                  <a:t>by</a:t>
                </a:r>
                <a:r>
                  <a:rPr lang="de-DE" sz="2400" b="1" dirty="0">
                    <a:solidFill>
                      <a:schemeClr val="tx1">
                        <a:lumMod val="50000"/>
                      </a:schemeClr>
                    </a:solidFill>
                    <a:cs typeface="Calibri"/>
                  </a:rPr>
                  <a:t> </a:t>
                </a:r>
                <a:r>
                  <a:rPr lang="de-DE" sz="2400" b="1" dirty="0" err="1">
                    <a:solidFill>
                      <a:schemeClr val="tx1">
                        <a:lumMod val="50000"/>
                      </a:schemeClr>
                    </a:solidFill>
                    <a:cs typeface="Calibri"/>
                  </a:rPr>
                  <a:t>networking</a:t>
                </a:r>
                <a:endParaRPr lang="de-DE" sz="2400" b="1" dirty="0">
                  <a:solidFill>
                    <a:schemeClr val="tx1">
                      <a:lumMod val="50000"/>
                    </a:schemeClr>
                  </a:solidFill>
                  <a:cs typeface="Calibri"/>
                </a:endParaRPr>
              </a:p>
            </p:txBody>
          </p:sp>
        </p:grpSp>
      </p:grpSp>
      <p:pic>
        <p:nvPicPr>
          <p:cNvPr id="55" name="Grafik 54" descr="Wandern Silhouette">
            <a:extLst>
              <a:ext uri="{FF2B5EF4-FFF2-40B4-BE49-F238E27FC236}">
                <a16:creationId xmlns:a16="http://schemas.microsoft.com/office/drawing/2014/main" id="{BCD48A1D-A7C3-98AA-AFB5-856FE7AC992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0644224">
            <a:off x="2687880" y="3717613"/>
            <a:ext cx="914400" cy="914400"/>
          </a:xfrm>
          <a:prstGeom prst="rect">
            <a:avLst/>
          </a:prstGeom>
        </p:spPr>
      </p:pic>
      <p:pic>
        <p:nvPicPr>
          <p:cNvPr id="57" name="Grafik 56" descr="Wandern Silhouette">
            <a:extLst>
              <a:ext uri="{FF2B5EF4-FFF2-40B4-BE49-F238E27FC236}">
                <a16:creationId xmlns:a16="http://schemas.microsoft.com/office/drawing/2014/main" id="{A2824E29-363E-5D42-FB09-21BF55D4A73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0644224">
            <a:off x="5711759" y="2939646"/>
            <a:ext cx="914400" cy="914400"/>
          </a:xfrm>
          <a:prstGeom prst="rect">
            <a:avLst/>
          </a:prstGeom>
        </p:spPr>
      </p:pic>
      <p:pic>
        <p:nvPicPr>
          <p:cNvPr id="59" name="Grafik 58" descr="Wandern Silhouette">
            <a:extLst>
              <a:ext uri="{FF2B5EF4-FFF2-40B4-BE49-F238E27FC236}">
                <a16:creationId xmlns:a16="http://schemas.microsoft.com/office/drawing/2014/main" id="{9C022A97-F964-6E8F-94D0-7BEF0662B41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1396385">
            <a:off x="9114159" y="2140532"/>
            <a:ext cx="914400" cy="914400"/>
          </a:xfrm>
          <a:prstGeom prst="rect">
            <a:avLst/>
          </a:prstGeom>
        </p:spPr>
      </p:pic>
      <p:pic>
        <p:nvPicPr>
          <p:cNvPr id="60" name="Grafik 59" descr="Wandern Silhouette">
            <a:extLst>
              <a:ext uri="{FF2B5EF4-FFF2-40B4-BE49-F238E27FC236}">
                <a16:creationId xmlns:a16="http://schemas.microsoft.com/office/drawing/2014/main" id="{DDDEA879-F0BD-9212-6BA7-7E06D878FF5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0644224">
            <a:off x="511912" y="4207391"/>
            <a:ext cx="914400" cy="914400"/>
          </a:xfrm>
          <a:prstGeom prst="rect">
            <a:avLst/>
          </a:prstGeom>
        </p:spPr>
      </p:pic>
      <p:pic>
        <p:nvPicPr>
          <p:cNvPr id="62" name="Grafik 61" descr="Wandern Silhouette">
            <a:extLst>
              <a:ext uri="{FF2B5EF4-FFF2-40B4-BE49-F238E27FC236}">
                <a16:creationId xmlns:a16="http://schemas.microsoft.com/office/drawing/2014/main" id="{03FF63C4-BED5-E390-E0AA-69E424AF8A3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0644224">
            <a:off x="1570839" y="3987523"/>
            <a:ext cx="914400" cy="914400"/>
          </a:xfrm>
          <a:prstGeom prst="rect">
            <a:avLst/>
          </a:prstGeom>
        </p:spPr>
      </p:pic>
      <p:pic>
        <p:nvPicPr>
          <p:cNvPr id="3" name="Grafik 4" descr="Seilknoten Silhouette">
            <a:extLst>
              <a:ext uri="{FF2B5EF4-FFF2-40B4-BE49-F238E27FC236}">
                <a16:creationId xmlns:a16="http://schemas.microsoft.com/office/drawing/2014/main" id="{D64B601B-1E06-8276-EEB8-75F6D278C1C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95707" y="4130258"/>
            <a:ext cx="569860" cy="609679"/>
          </a:xfrm>
          <a:prstGeom prst="rect">
            <a:avLst/>
          </a:prstGeom>
        </p:spPr>
      </p:pic>
      <p:pic>
        <p:nvPicPr>
          <p:cNvPr id="6" name="Grafik 4" descr="Seilknoten Silhouette">
            <a:extLst>
              <a:ext uri="{FF2B5EF4-FFF2-40B4-BE49-F238E27FC236}">
                <a16:creationId xmlns:a16="http://schemas.microsoft.com/office/drawing/2014/main" id="{D0B6D4BD-94E8-2A58-DE29-9BF35207BB9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427486" y="2859631"/>
            <a:ext cx="569860" cy="609679"/>
          </a:xfrm>
          <a:prstGeom prst="rect">
            <a:avLst/>
          </a:prstGeom>
        </p:spPr>
      </p:pic>
      <p:pic>
        <p:nvPicPr>
          <p:cNvPr id="7" name="Grafik 4" descr="Seilknoten Silhouette">
            <a:extLst>
              <a:ext uri="{FF2B5EF4-FFF2-40B4-BE49-F238E27FC236}">
                <a16:creationId xmlns:a16="http://schemas.microsoft.com/office/drawing/2014/main" id="{A99E452A-548D-F38D-654E-8D74FDC0E44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277302" y="3903422"/>
            <a:ext cx="569860" cy="609679"/>
          </a:xfrm>
          <a:prstGeom prst="rect">
            <a:avLst/>
          </a:prstGeom>
        </p:spPr>
      </p:pic>
      <p:sp>
        <p:nvSpPr>
          <p:cNvPr id="10" name="Rechteck 9">
            <a:extLst>
              <a:ext uri="{FF2B5EF4-FFF2-40B4-BE49-F238E27FC236}">
                <a16:creationId xmlns:a16="http://schemas.microsoft.com/office/drawing/2014/main" id="{02AAE12C-CBAE-C42A-0810-568CB8F9CAE3}"/>
              </a:ext>
            </a:extLst>
          </p:cNvPr>
          <p:cNvSpPr/>
          <p:nvPr/>
        </p:nvSpPr>
        <p:spPr>
          <a:xfrm>
            <a:off x="9287367" y="3031254"/>
            <a:ext cx="2672228" cy="277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3" name="Grafik 12" descr="Brückenszenerie Silhouette">
            <a:extLst>
              <a:ext uri="{FF2B5EF4-FFF2-40B4-BE49-F238E27FC236}">
                <a16:creationId xmlns:a16="http://schemas.microsoft.com/office/drawing/2014/main" id="{6BEAA28A-77BB-92EC-0987-7A9FC91C36C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20828118">
            <a:off x="3905203" y="3535341"/>
            <a:ext cx="1954199" cy="914400"/>
          </a:xfrm>
          <a:prstGeom prst="rect">
            <a:avLst/>
          </a:prstGeom>
        </p:spPr>
      </p:pic>
      <p:sp>
        <p:nvSpPr>
          <p:cNvPr id="32" name="Textfeld 31">
            <a:extLst>
              <a:ext uri="{FF2B5EF4-FFF2-40B4-BE49-F238E27FC236}">
                <a16:creationId xmlns:a16="http://schemas.microsoft.com/office/drawing/2014/main" id="{8DA3F6D1-E133-F160-40F2-D607014411B3}"/>
              </a:ext>
            </a:extLst>
          </p:cNvPr>
          <p:cNvSpPr txBox="1"/>
          <p:nvPr/>
        </p:nvSpPr>
        <p:spPr>
          <a:xfrm>
            <a:off x="3320130" y="4486736"/>
            <a:ext cx="2886027" cy="830997"/>
          </a:xfrm>
          <a:prstGeom prst="rect">
            <a:avLst/>
          </a:prstGeom>
          <a:noFill/>
        </p:spPr>
        <p:txBody>
          <a:bodyPr wrap="square" lIns="91440" tIns="45720" rIns="91440" bIns="45720" rtlCol="0" anchor="t">
            <a:spAutoFit/>
          </a:bodyPr>
          <a:lstStyle/>
          <a:p>
            <a:pPr algn="ctr"/>
            <a:r>
              <a:rPr lang="de-DE" sz="1600" dirty="0">
                <a:solidFill>
                  <a:schemeClr val="tx1">
                    <a:lumMod val="50000"/>
                  </a:schemeClr>
                </a:solidFill>
                <a:cs typeface="Calibri"/>
              </a:rPr>
              <a:t>Innovative </a:t>
            </a:r>
            <a:r>
              <a:rPr lang="de-DE" sz="1600" dirty="0" err="1">
                <a:solidFill>
                  <a:schemeClr val="tx1">
                    <a:lumMod val="50000"/>
                  </a:schemeClr>
                </a:solidFill>
                <a:cs typeface="Calibri"/>
              </a:rPr>
              <a:t>models</a:t>
            </a:r>
            <a:r>
              <a:rPr lang="de-DE" sz="1600" dirty="0">
                <a:solidFill>
                  <a:schemeClr val="tx1">
                    <a:lumMod val="50000"/>
                  </a:schemeClr>
                </a:solidFill>
                <a:cs typeface="Calibri"/>
              </a:rPr>
              <a:t> </a:t>
            </a:r>
            <a:r>
              <a:rPr lang="de-DE" sz="1600" dirty="0" err="1">
                <a:solidFill>
                  <a:schemeClr val="tx1">
                    <a:lumMod val="50000"/>
                  </a:schemeClr>
                </a:solidFill>
                <a:cs typeface="Calibri"/>
              </a:rPr>
              <a:t>of</a:t>
            </a:r>
            <a:r>
              <a:rPr lang="de-DE" sz="1600" dirty="0">
                <a:solidFill>
                  <a:schemeClr val="tx1">
                    <a:lumMod val="50000"/>
                  </a:schemeClr>
                </a:solidFill>
                <a:cs typeface="Calibri"/>
              </a:rPr>
              <a:t> </a:t>
            </a:r>
            <a:r>
              <a:rPr lang="de-DE" sz="1600" dirty="0" err="1">
                <a:solidFill>
                  <a:schemeClr val="tx1">
                    <a:lumMod val="50000"/>
                  </a:schemeClr>
                </a:solidFill>
                <a:cs typeface="Calibri"/>
              </a:rPr>
              <a:t>collaboration</a:t>
            </a:r>
            <a:r>
              <a:rPr lang="de-DE" sz="1600" dirty="0">
                <a:solidFill>
                  <a:schemeClr val="tx1">
                    <a:lumMod val="50000"/>
                  </a:schemeClr>
                </a:solidFill>
                <a:cs typeface="Calibri"/>
              </a:rPr>
              <a:t> </a:t>
            </a:r>
            <a:r>
              <a:rPr lang="de-DE" sz="1600" dirty="0" err="1">
                <a:solidFill>
                  <a:schemeClr val="tx1">
                    <a:lumMod val="50000"/>
                  </a:schemeClr>
                </a:solidFill>
                <a:cs typeface="Calibri"/>
              </a:rPr>
              <a:t>public</a:t>
            </a:r>
            <a:r>
              <a:rPr lang="de-DE" sz="1600" dirty="0">
                <a:solidFill>
                  <a:schemeClr val="tx1">
                    <a:lumMod val="50000"/>
                  </a:schemeClr>
                </a:solidFill>
                <a:cs typeface="Calibri"/>
              </a:rPr>
              <a:t>/private/non-profit/</a:t>
            </a:r>
            <a:r>
              <a:rPr lang="de-DE" sz="1600" dirty="0" err="1">
                <a:solidFill>
                  <a:schemeClr val="tx1">
                    <a:lumMod val="50000"/>
                  </a:schemeClr>
                </a:solidFill>
                <a:cs typeface="Calibri"/>
              </a:rPr>
              <a:t>profit</a:t>
            </a:r>
            <a:endParaRPr lang="de-DE" dirty="0">
              <a:solidFill>
                <a:schemeClr val="tx1">
                  <a:lumMod val="50000"/>
                </a:schemeClr>
              </a:solidFill>
              <a:cs typeface="Calibri"/>
            </a:endParaRPr>
          </a:p>
        </p:txBody>
      </p:sp>
      <p:sp>
        <p:nvSpPr>
          <p:cNvPr id="33" name="Textfeld 32">
            <a:extLst>
              <a:ext uri="{FF2B5EF4-FFF2-40B4-BE49-F238E27FC236}">
                <a16:creationId xmlns:a16="http://schemas.microsoft.com/office/drawing/2014/main" id="{63EE7BD0-868B-787A-0CA2-DAFF404A2929}"/>
              </a:ext>
            </a:extLst>
          </p:cNvPr>
          <p:cNvSpPr txBox="1"/>
          <p:nvPr/>
        </p:nvSpPr>
        <p:spPr>
          <a:xfrm>
            <a:off x="6549036" y="3944066"/>
            <a:ext cx="2886027" cy="1323439"/>
          </a:xfrm>
          <a:prstGeom prst="rect">
            <a:avLst/>
          </a:prstGeom>
          <a:noFill/>
        </p:spPr>
        <p:txBody>
          <a:bodyPr wrap="square" lIns="91440" tIns="45720" rIns="91440" bIns="45720" rtlCol="0" anchor="t">
            <a:spAutoFit/>
          </a:bodyPr>
          <a:lstStyle/>
          <a:p>
            <a:pPr algn="ctr"/>
            <a:r>
              <a:rPr lang="de-DE" sz="1600" dirty="0">
                <a:solidFill>
                  <a:schemeClr val="tx1">
                    <a:lumMod val="50000"/>
                  </a:schemeClr>
                </a:solidFill>
                <a:cs typeface="Calibri"/>
              </a:rPr>
              <a:t>Import </a:t>
            </a:r>
            <a:r>
              <a:rPr lang="de-DE" sz="1600" dirty="0" err="1">
                <a:solidFill>
                  <a:schemeClr val="tx1">
                    <a:lumMod val="50000"/>
                  </a:schemeClr>
                </a:solidFill>
                <a:cs typeface="Calibri"/>
              </a:rPr>
              <a:t>of</a:t>
            </a:r>
            <a:r>
              <a:rPr lang="de-DE" sz="1600" dirty="0">
                <a:solidFill>
                  <a:schemeClr val="tx1">
                    <a:lumMod val="50000"/>
                  </a:schemeClr>
                </a:solidFill>
                <a:cs typeface="Calibri"/>
              </a:rPr>
              <a:t> </a:t>
            </a:r>
            <a:r>
              <a:rPr lang="de-DE" sz="1600" dirty="0" err="1">
                <a:solidFill>
                  <a:schemeClr val="tx1">
                    <a:lumMod val="50000"/>
                  </a:schemeClr>
                </a:solidFill>
                <a:cs typeface="Calibri"/>
              </a:rPr>
              <a:t>needed</a:t>
            </a:r>
            <a:r>
              <a:rPr lang="de-DE" sz="1600" dirty="0">
                <a:solidFill>
                  <a:schemeClr val="tx1">
                    <a:lumMod val="50000"/>
                  </a:schemeClr>
                </a:solidFill>
                <a:cs typeface="Calibri"/>
              </a:rPr>
              <a:t> high end transplants/</a:t>
            </a:r>
            <a:r>
              <a:rPr lang="de-DE" sz="1600" dirty="0" err="1">
                <a:solidFill>
                  <a:schemeClr val="tx1">
                    <a:lumMod val="50000"/>
                  </a:schemeClr>
                </a:solidFill>
                <a:cs typeface="Calibri"/>
              </a:rPr>
              <a:t>products</a:t>
            </a:r>
            <a:endParaRPr lang="de-DE" sz="1600" dirty="0">
              <a:solidFill>
                <a:schemeClr val="tx1">
                  <a:lumMod val="50000"/>
                </a:schemeClr>
              </a:solidFill>
              <a:cs typeface="Calibri"/>
            </a:endParaRPr>
          </a:p>
          <a:p>
            <a:pPr algn="ctr"/>
            <a:r>
              <a:rPr lang="de-DE" sz="1600" dirty="0" err="1">
                <a:solidFill>
                  <a:schemeClr val="tx1">
                    <a:lumMod val="50000"/>
                  </a:schemeClr>
                </a:solidFill>
                <a:cs typeface="Calibri"/>
              </a:rPr>
              <a:t>No</a:t>
            </a:r>
            <a:r>
              <a:rPr lang="de-DE" sz="1600" dirty="0">
                <a:solidFill>
                  <a:schemeClr val="tx1">
                    <a:lumMod val="50000"/>
                  </a:schemeClr>
                </a:solidFill>
                <a:cs typeface="Calibri"/>
              </a:rPr>
              <a:t> </a:t>
            </a:r>
            <a:r>
              <a:rPr lang="de-DE" sz="1600" dirty="0" err="1">
                <a:solidFill>
                  <a:schemeClr val="tx1">
                    <a:lumMod val="50000"/>
                  </a:schemeClr>
                </a:solidFill>
                <a:cs typeface="Calibri"/>
              </a:rPr>
              <a:t>undermining</a:t>
            </a:r>
            <a:r>
              <a:rPr lang="de-DE" sz="1600" dirty="0">
                <a:solidFill>
                  <a:schemeClr val="tx1">
                    <a:lumMod val="50000"/>
                  </a:schemeClr>
                </a:solidFill>
                <a:cs typeface="Calibri"/>
              </a:rPr>
              <a:t> </a:t>
            </a:r>
            <a:r>
              <a:rPr lang="de-DE" sz="1600" dirty="0" err="1">
                <a:solidFill>
                  <a:schemeClr val="tx1">
                    <a:lumMod val="50000"/>
                  </a:schemeClr>
                </a:solidFill>
                <a:cs typeface="Calibri"/>
              </a:rPr>
              <a:t>of</a:t>
            </a:r>
            <a:r>
              <a:rPr lang="de-DE" sz="1600" dirty="0">
                <a:solidFill>
                  <a:schemeClr val="tx1">
                    <a:lumMod val="50000"/>
                  </a:schemeClr>
                </a:solidFill>
                <a:cs typeface="Calibri"/>
              </a:rPr>
              <a:t> </a:t>
            </a:r>
            <a:r>
              <a:rPr lang="de-DE" sz="1600" dirty="0" err="1">
                <a:solidFill>
                  <a:schemeClr val="tx1">
                    <a:lumMod val="50000"/>
                  </a:schemeClr>
                </a:solidFill>
                <a:cs typeface="Calibri"/>
              </a:rPr>
              <a:t>local</a:t>
            </a:r>
            <a:r>
              <a:rPr lang="de-DE" sz="1600" dirty="0">
                <a:solidFill>
                  <a:schemeClr val="tx1">
                    <a:lumMod val="50000"/>
                  </a:schemeClr>
                </a:solidFill>
                <a:cs typeface="Calibri"/>
              </a:rPr>
              <a:t> and national initiatives and </a:t>
            </a:r>
            <a:r>
              <a:rPr lang="de-DE" sz="1600" dirty="0" err="1">
                <a:solidFill>
                  <a:schemeClr val="tx1">
                    <a:lumMod val="50000"/>
                  </a:schemeClr>
                </a:solidFill>
                <a:cs typeface="Calibri"/>
              </a:rPr>
              <a:t>infrastructure</a:t>
            </a:r>
            <a:r>
              <a:rPr lang="de-DE" sz="1600" dirty="0">
                <a:solidFill>
                  <a:schemeClr val="tx1">
                    <a:lumMod val="50000"/>
                  </a:schemeClr>
                </a:solidFill>
                <a:cs typeface="Calibri"/>
              </a:rPr>
              <a:t> </a:t>
            </a:r>
            <a:r>
              <a:rPr lang="de-DE" sz="1600" dirty="0" err="1">
                <a:solidFill>
                  <a:schemeClr val="tx1">
                    <a:lumMod val="50000"/>
                  </a:schemeClr>
                </a:solidFill>
                <a:cs typeface="Calibri"/>
              </a:rPr>
              <a:t>by</a:t>
            </a:r>
            <a:r>
              <a:rPr lang="de-DE" sz="1600" dirty="0">
                <a:solidFill>
                  <a:schemeClr val="tx1">
                    <a:lumMod val="50000"/>
                  </a:schemeClr>
                </a:solidFill>
                <a:cs typeface="Calibri"/>
              </a:rPr>
              <a:t> „</a:t>
            </a:r>
            <a:r>
              <a:rPr lang="de-DE" sz="1600" dirty="0" err="1">
                <a:solidFill>
                  <a:schemeClr val="tx1">
                    <a:lumMod val="50000"/>
                  </a:schemeClr>
                </a:solidFill>
                <a:cs typeface="Calibri"/>
              </a:rPr>
              <a:t>price</a:t>
            </a:r>
            <a:r>
              <a:rPr lang="de-DE" sz="1600" dirty="0">
                <a:solidFill>
                  <a:schemeClr val="tx1">
                    <a:lumMod val="50000"/>
                  </a:schemeClr>
                </a:solidFill>
                <a:cs typeface="Calibri"/>
              </a:rPr>
              <a:t>“</a:t>
            </a:r>
          </a:p>
        </p:txBody>
      </p:sp>
      <p:pic>
        <p:nvPicPr>
          <p:cNvPr id="35" name="Grafik 34" descr="Wandern Silhouette">
            <a:extLst>
              <a:ext uri="{FF2B5EF4-FFF2-40B4-BE49-F238E27FC236}">
                <a16:creationId xmlns:a16="http://schemas.microsoft.com/office/drawing/2014/main" id="{36DD31D6-8C9A-35A4-00A5-5B949D14F83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1396385">
            <a:off x="7636276" y="2767280"/>
            <a:ext cx="914400" cy="914400"/>
          </a:xfrm>
          <a:prstGeom prst="rect">
            <a:avLst/>
          </a:prstGeom>
        </p:spPr>
      </p:pic>
      <p:pic>
        <p:nvPicPr>
          <p:cNvPr id="36" name="Grafik 35" descr="Wandern Silhouette">
            <a:extLst>
              <a:ext uri="{FF2B5EF4-FFF2-40B4-BE49-F238E27FC236}">
                <a16:creationId xmlns:a16="http://schemas.microsoft.com/office/drawing/2014/main" id="{1A34E1E2-20FB-C759-9781-6EC7AD725C0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1396385">
            <a:off x="6732606" y="2778010"/>
            <a:ext cx="914400" cy="914400"/>
          </a:xfrm>
          <a:prstGeom prst="rect">
            <a:avLst/>
          </a:prstGeom>
        </p:spPr>
      </p:pic>
      <p:sp>
        <p:nvSpPr>
          <p:cNvPr id="38" name="Explosion 2 37">
            <a:extLst>
              <a:ext uri="{FF2B5EF4-FFF2-40B4-BE49-F238E27FC236}">
                <a16:creationId xmlns:a16="http://schemas.microsoft.com/office/drawing/2014/main" id="{0DE272B6-0B23-41ED-32EF-6BB85D4B6A1C}"/>
              </a:ext>
            </a:extLst>
          </p:cNvPr>
          <p:cNvSpPr/>
          <p:nvPr/>
        </p:nvSpPr>
        <p:spPr>
          <a:xfrm>
            <a:off x="7774136" y="3069460"/>
            <a:ext cx="651438" cy="703704"/>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2" name="Grafik 21" descr="Schlägel und Eisen mit einfarbiger Füllung">
            <a:extLst>
              <a:ext uri="{FF2B5EF4-FFF2-40B4-BE49-F238E27FC236}">
                <a16:creationId xmlns:a16="http://schemas.microsoft.com/office/drawing/2014/main" id="{38666BA5-8751-23EE-2827-4F2BEDAF712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901142" y="3262923"/>
            <a:ext cx="385712" cy="385712"/>
          </a:xfrm>
          <a:prstGeom prst="rect">
            <a:avLst/>
          </a:prstGeom>
        </p:spPr>
      </p:pic>
      <p:sp>
        <p:nvSpPr>
          <p:cNvPr id="2" name="Textplatzhalter 1">
            <a:extLst>
              <a:ext uri="{FF2B5EF4-FFF2-40B4-BE49-F238E27FC236}">
                <a16:creationId xmlns:a16="http://schemas.microsoft.com/office/drawing/2014/main" id="{0000D1DD-02FF-D29E-CB59-E8948B9BCDD5}"/>
              </a:ext>
            </a:extLst>
          </p:cNvPr>
          <p:cNvSpPr>
            <a:spLocks noGrp="1"/>
          </p:cNvSpPr>
          <p:nvPr>
            <p:ph type="body" sz="quarter" idx="13"/>
          </p:nvPr>
        </p:nvSpPr>
        <p:spPr/>
        <p:txBody>
          <a:bodyPr/>
          <a:lstStyle/>
          <a:p>
            <a:r>
              <a:rPr lang="de-DE" dirty="0" err="1"/>
              <a:t>We</a:t>
            </a:r>
            <a:r>
              <a:rPr lang="de-DE" dirty="0"/>
              <a:t> </a:t>
            </a:r>
            <a:r>
              <a:rPr lang="de-DE" dirty="0" err="1"/>
              <a:t>can</a:t>
            </a:r>
            <a:r>
              <a:rPr lang="de-DE" dirty="0"/>
              <a:t> do </a:t>
            </a:r>
            <a:r>
              <a:rPr lang="de-DE" dirty="0" err="1"/>
              <a:t>better</a:t>
            </a:r>
            <a:r>
              <a:rPr lang="de-DE" dirty="0"/>
              <a:t>…</a:t>
            </a:r>
          </a:p>
        </p:txBody>
      </p:sp>
    </p:spTree>
    <p:extLst>
      <p:ext uri="{BB962C8B-B14F-4D97-AF65-F5344CB8AC3E}">
        <p14:creationId xmlns:p14="http://schemas.microsoft.com/office/powerpoint/2010/main" val="422571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8F118E-A256-6B30-2424-B82C589BB464}"/>
            </a:ext>
          </a:extLst>
        </p:cNvPr>
        <p:cNvGrpSpPr/>
        <p:nvPr/>
      </p:nvGrpSpPr>
      <p:grpSpPr>
        <a:xfrm>
          <a:off x="0" y="0"/>
          <a:ext cx="0" cy="0"/>
          <a:chOff x="0" y="0"/>
          <a:chExt cx="0" cy="0"/>
        </a:xfrm>
      </p:grpSpPr>
      <p:pic>
        <p:nvPicPr>
          <p:cNvPr id="5" name="Imagen 8">
            <a:extLst>
              <a:ext uri="{FF2B5EF4-FFF2-40B4-BE49-F238E27FC236}">
                <a16:creationId xmlns:a16="http://schemas.microsoft.com/office/drawing/2014/main" id="{0C436A22-AB56-4EDC-3750-4A8BDC51B5C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5095"/>
            <a:ext cx="12190476" cy="6857143"/>
          </a:xfrm>
          <a:prstGeom prst="rect">
            <a:avLst/>
          </a:prstGeom>
        </p:spPr>
      </p:pic>
      <p:sp>
        <p:nvSpPr>
          <p:cNvPr id="9" name="TextBox 8">
            <a:extLst>
              <a:ext uri="{FF2B5EF4-FFF2-40B4-BE49-F238E27FC236}">
                <a16:creationId xmlns:a16="http://schemas.microsoft.com/office/drawing/2014/main" id="{0C806518-ADB3-24B6-1B9A-50E36A506CED}"/>
              </a:ext>
            </a:extLst>
          </p:cNvPr>
          <p:cNvSpPr txBox="1"/>
          <p:nvPr/>
        </p:nvSpPr>
        <p:spPr>
          <a:xfrm>
            <a:off x="2898208" y="276550"/>
            <a:ext cx="3968187" cy="436786"/>
          </a:xfrm>
          <a:prstGeom prst="rect">
            <a:avLst/>
          </a:prstGeom>
        </p:spPr>
        <p:txBody>
          <a:bodyPr wrap="square" lIns="0" tIns="0" rIns="0" bIns="0" rtlCol="0" anchor="t">
            <a:spAutoFit/>
          </a:bodyPr>
          <a:lstStyle/>
          <a:p>
            <a:pPr algn="ctr">
              <a:lnSpc>
                <a:spcPts val="3569"/>
              </a:lnSpc>
            </a:pPr>
            <a:r>
              <a:rPr lang="en-US" sz="2549" dirty="0" err="1">
                <a:solidFill>
                  <a:srgbClr val="FAFDFC"/>
                </a:solidFill>
                <a:latin typeface="Aptos Display" panose="020B0004020202020204" pitchFamily="34" charset="0"/>
              </a:rPr>
              <a:t>Recommandations</a:t>
            </a:r>
            <a:r>
              <a:rPr lang="en-US" sz="2549" dirty="0">
                <a:solidFill>
                  <a:srgbClr val="FAFDFC"/>
                </a:solidFill>
                <a:latin typeface="Aptos Display" panose="020B0004020202020204" pitchFamily="34" charset="0"/>
              </a:rPr>
              <a:t> of WP 3</a:t>
            </a:r>
          </a:p>
        </p:txBody>
      </p:sp>
      <p:grpSp>
        <p:nvGrpSpPr>
          <p:cNvPr id="11" name="Gruppieren 10">
            <a:extLst>
              <a:ext uri="{FF2B5EF4-FFF2-40B4-BE49-F238E27FC236}">
                <a16:creationId xmlns:a16="http://schemas.microsoft.com/office/drawing/2014/main" id="{BFBE46D4-319C-FD34-FE87-60B497864064}"/>
              </a:ext>
            </a:extLst>
          </p:cNvPr>
          <p:cNvGrpSpPr/>
          <p:nvPr/>
        </p:nvGrpSpPr>
        <p:grpSpPr>
          <a:xfrm>
            <a:off x="417023" y="2630856"/>
            <a:ext cx="11542572" cy="3664362"/>
            <a:chOff x="625535" y="3946284"/>
            <a:chExt cx="17313858" cy="5496543"/>
          </a:xfrm>
        </p:grpSpPr>
        <p:grpSp>
          <p:nvGrpSpPr>
            <p:cNvPr id="45" name="Gruppieren 44">
              <a:extLst>
                <a:ext uri="{FF2B5EF4-FFF2-40B4-BE49-F238E27FC236}">
                  <a16:creationId xmlns:a16="http://schemas.microsoft.com/office/drawing/2014/main" id="{A00F2716-C37A-854E-A2D2-3EF54C8A939E}"/>
                </a:ext>
              </a:extLst>
            </p:cNvPr>
            <p:cNvGrpSpPr/>
            <p:nvPr/>
          </p:nvGrpSpPr>
          <p:grpSpPr>
            <a:xfrm>
              <a:off x="625535" y="5306250"/>
              <a:ext cx="13431944" cy="4136577"/>
              <a:chOff x="2153667" y="2386100"/>
              <a:chExt cx="9356291" cy="2976290"/>
            </a:xfrm>
          </p:grpSpPr>
          <p:sp>
            <p:nvSpPr>
              <p:cNvPr id="19" name="Rechteck 18">
                <a:extLst>
                  <a:ext uri="{FF2B5EF4-FFF2-40B4-BE49-F238E27FC236}">
                    <a16:creationId xmlns:a16="http://schemas.microsoft.com/office/drawing/2014/main" id="{E51D6696-9392-FF01-7938-B3DA2BAF5594}"/>
                  </a:ext>
                </a:extLst>
              </p:cNvPr>
              <p:cNvSpPr/>
              <p:nvPr/>
            </p:nvSpPr>
            <p:spPr>
              <a:xfrm rot="5400000">
                <a:off x="3418038" y="3577923"/>
                <a:ext cx="553453" cy="30154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sz="1867">
                    <a:solidFill>
                      <a:schemeClr val="bg1"/>
                    </a:solidFill>
                    <a:latin typeface="Open Sans Bold Italics" panose="020B0604020202020204" charset="0"/>
                    <a:ea typeface="Open Sans Bold Italics" panose="020B0604020202020204" charset="0"/>
                    <a:cs typeface="Open Sans Bold Italics" panose="020B0604020202020204" charset="0"/>
                  </a:rPr>
                  <a:t>Donation</a:t>
                </a:r>
              </a:p>
            </p:txBody>
          </p:sp>
          <p:grpSp>
            <p:nvGrpSpPr>
              <p:cNvPr id="44" name="Gruppieren 43">
                <a:extLst>
                  <a:ext uri="{FF2B5EF4-FFF2-40B4-BE49-F238E27FC236}">
                    <a16:creationId xmlns:a16="http://schemas.microsoft.com/office/drawing/2014/main" id="{1E92E277-1B03-0997-FCF6-52F0B6B2DE59}"/>
                  </a:ext>
                </a:extLst>
              </p:cNvPr>
              <p:cNvGrpSpPr/>
              <p:nvPr/>
            </p:nvGrpSpPr>
            <p:grpSpPr>
              <a:xfrm>
                <a:off x="2153667" y="2386100"/>
                <a:ext cx="9356291" cy="2976290"/>
                <a:chOff x="633130" y="3345085"/>
                <a:chExt cx="9356291" cy="2976290"/>
              </a:xfrm>
            </p:grpSpPr>
            <p:sp>
              <p:nvSpPr>
                <p:cNvPr id="20" name="Rechteck 19">
                  <a:extLst>
                    <a:ext uri="{FF2B5EF4-FFF2-40B4-BE49-F238E27FC236}">
                      <a16:creationId xmlns:a16="http://schemas.microsoft.com/office/drawing/2014/main" id="{2A29A5DF-5489-F952-A5DD-C5AA19907E83}"/>
                    </a:ext>
                  </a:extLst>
                </p:cNvPr>
                <p:cNvSpPr/>
                <p:nvPr/>
              </p:nvSpPr>
              <p:spPr>
                <a:xfrm rot="5400000">
                  <a:off x="8058952" y="4390905"/>
                  <a:ext cx="553453" cy="33074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sz="1867">
                      <a:solidFill>
                        <a:schemeClr val="bg1"/>
                      </a:solidFill>
                      <a:latin typeface="Open Sans Bold Italics" panose="020B0604020202020204" charset="0"/>
                      <a:ea typeface="Open Sans Bold Italics" panose="020B0604020202020204" charset="0"/>
                      <a:cs typeface="Open Sans Bold Italics" panose="020B0604020202020204" charset="0"/>
                    </a:rPr>
                    <a:t>Distribution/</a:t>
                  </a:r>
                  <a:r>
                    <a:rPr lang="de-DE" sz="1867" err="1">
                      <a:solidFill>
                        <a:schemeClr val="bg1"/>
                      </a:solidFill>
                      <a:latin typeface="Open Sans Bold Italics" panose="020B0604020202020204" charset="0"/>
                      <a:ea typeface="Open Sans Bold Italics" panose="020B0604020202020204" charset="0"/>
                      <a:cs typeface="Open Sans Bold Italics" panose="020B0604020202020204" charset="0"/>
                    </a:rPr>
                    <a:t>Allocation</a:t>
                  </a:r>
                  <a:endParaRPr lang="de-DE" sz="1867">
                    <a:solidFill>
                      <a:schemeClr val="bg1"/>
                    </a:solidFill>
                    <a:latin typeface="Open Sans Bold Italics" panose="020B0604020202020204" charset="0"/>
                    <a:ea typeface="Open Sans Bold Italics" panose="020B0604020202020204" charset="0"/>
                    <a:cs typeface="Open Sans Bold Italics" panose="020B0604020202020204" charset="0"/>
                  </a:endParaRPr>
                </a:p>
              </p:txBody>
            </p:sp>
            <p:sp>
              <p:nvSpPr>
                <p:cNvPr id="21" name="Rechteck 20">
                  <a:extLst>
                    <a:ext uri="{FF2B5EF4-FFF2-40B4-BE49-F238E27FC236}">
                      <a16:creationId xmlns:a16="http://schemas.microsoft.com/office/drawing/2014/main" id="{3F7070B2-5EA6-CF0E-1974-C9C685059608}"/>
                    </a:ext>
                  </a:extLst>
                </p:cNvPr>
                <p:cNvSpPr/>
                <p:nvPr/>
              </p:nvSpPr>
              <p:spPr>
                <a:xfrm rot="5400000">
                  <a:off x="4887295" y="4540925"/>
                  <a:ext cx="551717" cy="30091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sz="1867">
                      <a:solidFill>
                        <a:schemeClr val="bg1"/>
                      </a:solidFill>
                      <a:latin typeface="Open Sans Bold Italics" panose="020B0604020202020204" charset="0"/>
                      <a:ea typeface="Open Sans Bold Italics" panose="020B0604020202020204" charset="0"/>
                      <a:cs typeface="Open Sans Bold Italics" panose="020B0604020202020204" charset="0"/>
                    </a:rPr>
                    <a:t>Processing</a:t>
                  </a:r>
                </a:p>
              </p:txBody>
            </p:sp>
            <p:sp>
              <p:nvSpPr>
                <p:cNvPr id="28" name="Rechtwinkliges Dreieck 27">
                  <a:extLst>
                    <a:ext uri="{FF2B5EF4-FFF2-40B4-BE49-F238E27FC236}">
                      <a16:creationId xmlns:a16="http://schemas.microsoft.com/office/drawing/2014/main" id="{751E970F-E8BA-66D2-D4E9-4DD45EE00EC8}"/>
                    </a:ext>
                  </a:extLst>
                </p:cNvPr>
                <p:cNvSpPr/>
                <p:nvPr/>
              </p:nvSpPr>
              <p:spPr>
                <a:xfrm flipH="1">
                  <a:off x="633130" y="3345085"/>
                  <a:ext cx="9259625" cy="2403617"/>
                </a:xfrm>
                <a:prstGeom prst="rtTriangl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grpSp>
        <p:pic>
          <p:nvPicPr>
            <p:cNvPr id="55" name="Grafik 54" descr="Wandern Silhouette">
              <a:extLst>
                <a:ext uri="{FF2B5EF4-FFF2-40B4-BE49-F238E27FC236}">
                  <a16:creationId xmlns:a16="http://schemas.microsoft.com/office/drawing/2014/main" id="{8D06A403-4731-488B-FB96-8CA40B1F10C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0644224">
              <a:off x="4031820" y="6311906"/>
              <a:ext cx="1371600" cy="1371600"/>
            </a:xfrm>
            <a:prstGeom prst="rect">
              <a:avLst/>
            </a:prstGeom>
          </p:spPr>
        </p:pic>
        <p:pic>
          <p:nvPicPr>
            <p:cNvPr id="57" name="Grafik 56" descr="Wandern Silhouette">
              <a:extLst>
                <a:ext uri="{FF2B5EF4-FFF2-40B4-BE49-F238E27FC236}">
                  <a16:creationId xmlns:a16="http://schemas.microsoft.com/office/drawing/2014/main" id="{D11957E9-05DD-5C19-5DC7-0513297D302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0644224">
              <a:off x="8567639" y="5144955"/>
              <a:ext cx="1371600" cy="1371600"/>
            </a:xfrm>
            <a:prstGeom prst="rect">
              <a:avLst/>
            </a:prstGeom>
          </p:spPr>
        </p:pic>
        <p:pic>
          <p:nvPicPr>
            <p:cNvPr id="59" name="Grafik 58" descr="Wandern Silhouette">
              <a:extLst>
                <a:ext uri="{FF2B5EF4-FFF2-40B4-BE49-F238E27FC236}">
                  <a16:creationId xmlns:a16="http://schemas.microsoft.com/office/drawing/2014/main" id="{16D347E0-2695-DEDA-211B-6CFF2ACF8CE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1396385">
              <a:off x="13671239" y="3946284"/>
              <a:ext cx="1371600" cy="1371600"/>
            </a:xfrm>
            <a:prstGeom prst="rect">
              <a:avLst/>
            </a:prstGeom>
          </p:spPr>
        </p:pic>
        <p:pic>
          <p:nvPicPr>
            <p:cNvPr id="60" name="Grafik 59" descr="Wandern Silhouette">
              <a:extLst>
                <a:ext uri="{FF2B5EF4-FFF2-40B4-BE49-F238E27FC236}">
                  <a16:creationId xmlns:a16="http://schemas.microsoft.com/office/drawing/2014/main" id="{37C83DE4-2A7A-AED0-31B3-2A08A02B1D8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0644224">
              <a:off x="767868" y="7046573"/>
              <a:ext cx="1371600" cy="1371600"/>
            </a:xfrm>
            <a:prstGeom prst="rect">
              <a:avLst/>
            </a:prstGeom>
          </p:spPr>
        </p:pic>
        <p:pic>
          <p:nvPicPr>
            <p:cNvPr id="62" name="Grafik 61" descr="Wandern Silhouette">
              <a:extLst>
                <a:ext uri="{FF2B5EF4-FFF2-40B4-BE49-F238E27FC236}">
                  <a16:creationId xmlns:a16="http://schemas.microsoft.com/office/drawing/2014/main" id="{D510AA7A-F588-E2FA-C1F7-50BE07E3DEF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0644224">
              <a:off x="2356259" y="6716771"/>
              <a:ext cx="1371600" cy="1371600"/>
            </a:xfrm>
            <a:prstGeom prst="rect">
              <a:avLst/>
            </a:prstGeom>
          </p:spPr>
        </p:pic>
        <p:pic>
          <p:nvPicPr>
            <p:cNvPr id="3" name="Grafik 4" descr="Seilknoten Silhouette">
              <a:extLst>
                <a:ext uri="{FF2B5EF4-FFF2-40B4-BE49-F238E27FC236}">
                  <a16:creationId xmlns:a16="http://schemas.microsoft.com/office/drawing/2014/main" id="{A28E3031-D946-F8F6-7848-79D41DDD62D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793561" y="6930874"/>
              <a:ext cx="854790" cy="914519"/>
            </a:xfrm>
            <a:prstGeom prst="rect">
              <a:avLst/>
            </a:prstGeom>
          </p:spPr>
        </p:pic>
        <p:pic>
          <p:nvPicPr>
            <p:cNvPr id="6" name="Grafik 4" descr="Seilknoten Silhouette">
              <a:extLst>
                <a:ext uri="{FF2B5EF4-FFF2-40B4-BE49-F238E27FC236}">
                  <a16:creationId xmlns:a16="http://schemas.microsoft.com/office/drawing/2014/main" id="{71063953-5575-DEBC-3E13-FFCB9154545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641229" y="5024933"/>
              <a:ext cx="854790" cy="914519"/>
            </a:xfrm>
            <a:prstGeom prst="rect">
              <a:avLst/>
            </a:prstGeom>
          </p:spPr>
        </p:pic>
        <p:pic>
          <p:nvPicPr>
            <p:cNvPr id="7" name="Grafik 4" descr="Seilknoten Silhouette">
              <a:extLst>
                <a:ext uri="{FF2B5EF4-FFF2-40B4-BE49-F238E27FC236}">
                  <a16:creationId xmlns:a16="http://schemas.microsoft.com/office/drawing/2014/main" id="{28338554-3D1D-196B-C4C1-52E1C7709FC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415953" y="6590620"/>
              <a:ext cx="854790" cy="914519"/>
            </a:xfrm>
            <a:prstGeom prst="rect">
              <a:avLst/>
            </a:prstGeom>
          </p:spPr>
        </p:pic>
        <p:sp>
          <p:nvSpPr>
            <p:cNvPr id="10" name="Rechteck 9">
              <a:extLst>
                <a:ext uri="{FF2B5EF4-FFF2-40B4-BE49-F238E27FC236}">
                  <a16:creationId xmlns:a16="http://schemas.microsoft.com/office/drawing/2014/main" id="{CE68A8DE-638D-E5D4-F4B4-35B3062431CE}"/>
                </a:ext>
              </a:extLst>
            </p:cNvPr>
            <p:cNvSpPr/>
            <p:nvPr/>
          </p:nvSpPr>
          <p:spPr>
            <a:xfrm>
              <a:off x="13931051" y="5282367"/>
              <a:ext cx="4008342" cy="41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867" dirty="0" err="1">
                  <a:solidFill>
                    <a:schemeClr val="bg1"/>
                  </a:solidFill>
                  <a:latin typeface="Open Sans Bold Italics" panose="020B0604020202020204" charset="0"/>
                  <a:ea typeface="Open Sans Bold Italics" panose="020B0604020202020204" charset="0"/>
                  <a:cs typeface="Open Sans Bold Italics" panose="020B0604020202020204" charset="0"/>
                </a:rPr>
                <a:t>Socially</a:t>
              </a:r>
              <a:r>
                <a:rPr lang="de-DE" sz="1867" dirty="0">
                  <a:solidFill>
                    <a:schemeClr val="bg1"/>
                  </a:solidFill>
                  <a:latin typeface="Open Sans Bold Italics" panose="020B0604020202020204" charset="0"/>
                  <a:ea typeface="Open Sans Bold Italics" panose="020B0604020202020204" charset="0"/>
                  <a:cs typeface="Open Sans Bold Italics" panose="020B0604020202020204" charset="0"/>
                </a:rPr>
                <a:t> </a:t>
              </a:r>
              <a:r>
                <a:rPr lang="de-DE" sz="1867" dirty="0" err="1">
                  <a:solidFill>
                    <a:schemeClr val="bg1"/>
                  </a:solidFill>
                  <a:latin typeface="Open Sans Bold Italics" panose="020B0604020202020204" charset="0"/>
                  <a:ea typeface="Open Sans Bold Italics" panose="020B0604020202020204" charset="0"/>
                  <a:cs typeface="Open Sans Bold Italics" panose="020B0604020202020204" charset="0"/>
                </a:rPr>
                <a:t>responsible</a:t>
              </a:r>
              <a:r>
                <a:rPr lang="de-DE" sz="1867" dirty="0">
                  <a:solidFill>
                    <a:schemeClr val="bg1"/>
                  </a:solidFill>
                  <a:latin typeface="Open Sans Bold Italics" panose="020B0604020202020204" charset="0"/>
                  <a:ea typeface="Open Sans Bold Italics" panose="020B0604020202020204" charset="0"/>
                  <a:cs typeface="Open Sans Bold Italics" panose="020B0604020202020204" charset="0"/>
                </a:rPr>
                <a:t> </a:t>
              </a:r>
              <a:r>
                <a:rPr lang="de-DE" sz="1867" dirty="0" err="1">
                  <a:solidFill>
                    <a:schemeClr val="bg1"/>
                  </a:solidFill>
                  <a:latin typeface="Open Sans Bold Italics" panose="020B0604020202020204" charset="0"/>
                  <a:ea typeface="Open Sans Bold Italics" panose="020B0604020202020204" charset="0"/>
                  <a:cs typeface="Open Sans Bold Italics" panose="020B0604020202020204" charset="0"/>
                </a:rPr>
                <a:t>public</a:t>
              </a:r>
              <a:r>
                <a:rPr lang="de-DE" sz="1867" dirty="0">
                  <a:solidFill>
                    <a:schemeClr val="bg1"/>
                  </a:solidFill>
                  <a:latin typeface="Open Sans Bold Italics" panose="020B0604020202020204" charset="0"/>
                  <a:ea typeface="Open Sans Bold Italics" panose="020B0604020202020204" charset="0"/>
                  <a:cs typeface="Open Sans Bold Italics" panose="020B0604020202020204" charset="0"/>
                </a:rPr>
                <a:t>-private </a:t>
              </a:r>
              <a:r>
                <a:rPr lang="de-DE" sz="1867" dirty="0" err="1">
                  <a:solidFill>
                    <a:schemeClr val="bg1"/>
                  </a:solidFill>
                  <a:latin typeface="Open Sans Bold Italics" panose="020B0604020202020204" charset="0"/>
                  <a:ea typeface="Open Sans Bold Italics" panose="020B0604020202020204" charset="0"/>
                  <a:cs typeface="Open Sans Bold Italics" panose="020B0604020202020204" charset="0"/>
                </a:rPr>
                <a:t>partnerships</a:t>
              </a:r>
              <a:r>
                <a:rPr lang="de-DE" sz="1867" dirty="0">
                  <a:solidFill>
                    <a:schemeClr val="bg1"/>
                  </a:solidFill>
                  <a:latin typeface="Open Sans Bold Italics" panose="020B0604020202020204" charset="0"/>
                  <a:ea typeface="Open Sans Bold Italics" panose="020B0604020202020204" charset="0"/>
                  <a:cs typeface="Open Sans Bold Italics" panose="020B0604020202020204" charset="0"/>
                </a:rPr>
                <a:t> </a:t>
              </a:r>
              <a:r>
                <a:rPr lang="de-DE" sz="1867" dirty="0" err="1">
                  <a:solidFill>
                    <a:schemeClr val="bg1"/>
                  </a:solidFill>
                  <a:latin typeface="Open Sans Bold Italics" panose="020B0604020202020204" charset="0"/>
                  <a:ea typeface="Open Sans Bold Italics" panose="020B0604020202020204" charset="0"/>
                  <a:cs typeface="Open Sans Bold Italics" panose="020B0604020202020204" charset="0"/>
                </a:rPr>
                <a:t>that</a:t>
              </a:r>
              <a:r>
                <a:rPr lang="de-DE" sz="1867" dirty="0">
                  <a:solidFill>
                    <a:schemeClr val="bg1"/>
                  </a:solidFill>
                  <a:latin typeface="Open Sans Bold Italics" panose="020B0604020202020204" charset="0"/>
                  <a:ea typeface="Open Sans Bold Italics" panose="020B0604020202020204" charset="0"/>
                  <a:cs typeface="Open Sans Bold Italics" panose="020B0604020202020204" charset="0"/>
                </a:rPr>
                <a:t> </a:t>
              </a:r>
              <a:r>
                <a:rPr lang="de-DE" sz="1867" dirty="0" err="1">
                  <a:solidFill>
                    <a:schemeClr val="bg1"/>
                  </a:solidFill>
                  <a:latin typeface="Open Sans Bold Italics" panose="020B0604020202020204" charset="0"/>
                  <a:ea typeface="Open Sans Bold Italics" panose="020B0604020202020204" charset="0"/>
                  <a:cs typeface="Open Sans Bold Italics" panose="020B0604020202020204" charset="0"/>
                </a:rPr>
                <a:t>ensure</a:t>
              </a:r>
              <a:r>
                <a:rPr lang="de-DE" sz="1867" dirty="0">
                  <a:solidFill>
                    <a:schemeClr val="bg1"/>
                  </a:solidFill>
                  <a:latin typeface="Open Sans Bold Italics" panose="020B0604020202020204" charset="0"/>
                  <a:ea typeface="Open Sans Bold Italics" panose="020B0604020202020204" charset="0"/>
                  <a:cs typeface="Open Sans Bold Italics" panose="020B0604020202020204" charset="0"/>
                </a:rPr>
                <a:t> </a:t>
              </a:r>
              <a:r>
                <a:rPr lang="de-DE" sz="1867" dirty="0" err="1">
                  <a:solidFill>
                    <a:schemeClr val="bg1"/>
                  </a:solidFill>
                  <a:latin typeface="Open Sans Bold Italics" panose="020B0604020202020204" charset="0"/>
                  <a:ea typeface="Open Sans Bold Italics" panose="020B0604020202020204" charset="0"/>
                  <a:cs typeface="Open Sans Bold Italics" panose="020B0604020202020204" charset="0"/>
                </a:rPr>
                <a:t>citizens</a:t>
              </a:r>
              <a:r>
                <a:rPr lang="de-DE" sz="1867" dirty="0">
                  <a:solidFill>
                    <a:schemeClr val="bg1"/>
                  </a:solidFill>
                  <a:latin typeface="Open Sans Bold Italics" panose="020B0604020202020204" charset="0"/>
                  <a:ea typeface="Open Sans Bold Italics" panose="020B0604020202020204" charset="0"/>
                  <a:cs typeface="Open Sans Bold Italics" panose="020B0604020202020204" charset="0"/>
                </a:rPr>
                <a:t>‘ </a:t>
              </a:r>
              <a:r>
                <a:rPr lang="de-DE" sz="1867" dirty="0" err="1">
                  <a:solidFill>
                    <a:schemeClr val="bg1"/>
                  </a:solidFill>
                  <a:latin typeface="Open Sans Bold Italics" panose="020B0604020202020204" charset="0"/>
                  <a:ea typeface="Open Sans Bold Italics" panose="020B0604020202020204" charset="0"/>
                  <a:cs typeface="Open Sans Bold Italics" panose="020B0604020202020204" charset="0"/>
                </a:rPr>
                <a:t>access</a:t>
              </a:r>
              <a:r>
                <a:rPr lang="de-DE" sz="1867" dirty="0">
                  <a:solidFill>
                    <a:schemeClr val="bg1"/>
                  </a:solidFill>
                  <a:latin typeface="Open Sans Bold Italics" panose="020B0604020202020204" charset="0"/>
                  <a:ea typeface="Open Sans Bold Italics" panose="020B0604020202020204" charset="0"/>
                  <a:cs typeface="Open Sans Bold Italics" panose="020B0604020202020204" charset="0"/>
                </a:rPr>
                <a:t> </a:t>
              </a:r>
              <a:r>
                <a:rPr lang="de-DE" sz="1867" dirty="0" err="1">
                  <a:solidFill>
                    <a:schemeClr val="bg1"/>
                  </a:solidFill>
                  <a:latin typeface="Open Sans Bold Italics" panose="020B0604020202020204" charset="0"/>
                  <a:ea typeface="Open Sans Bold Italics" panose="020B0604020202020204" charset="0"/>
                  <a:cs typeface="Open Sans Bold Italics" panose="020B0604020202020204" charset="0"/>
                </a:rPr>
                <a:t>to</a:t>
              </a:r>
              <a:r>
                <a:rPr lang="de-DE" sz="1867" dirty="0">
                  <a:solidFill>
                    <a:schemeClr val="bg1"/>
                  </a:solidFill>
                  <a:latin typeface="Open Sans Bold Italics" panose="020B0604020202020204" charset="0"/>
                  <a:ea typeface="Open Sans Bold Italics" panose="020B0604020202020204" charset="0"/>
                  <a:cs typeface="Open Sans Bold Italics" panose="020B0604020202020204" charset="0"/>
                </a:rPr>
                <a:t> </a:t>
              </a:r>
              <a:r>
                <a:rPr lang="de-DE" sz="1867" dirty="0" err="1">
                  <a:solidFill>
                    <a:schemeClr val="bg1"/>
                  </a:solidFill>
                  <a:latin typeface="Open Sans Bold Italics" panose="020B0604020202020204" charset="0"/>
                  <a:ea typeface="Open Sans Bold Italics" panose="020B0604020202020204" charset="0"/>
                  <a:cs typeface="Open Sans Bold Italics" panose="020B0604020202020204" charset="0"/>
                </a:rPr>
                <a:t>SoHO-based</a:t>
              </a:r>
              <a:endParaRPr lang="de-DE" sz="1867" dirty="0">
                <a:solidFill>
                  <a:schemeClr val="bg1"/>
                </a:solidFill>
                <a:latin typeface="Open Sans Bold Italics" panose="020B0604020202020204" charset="0"/>
                <a:ea typeface="Open Sans Bold Italics" panose="020B0604020202020204" charset="0"/>
                <a:cs typeface="Open Sans Bold Italics" panose="020B0604020202020204" charset="0"/>
              </a:endParaRPr>
            </a:p>
            <a:p>
              <a:r>
                <a:rPr lang="de-DE" sz="1867" dirty="0" err="1">
                  <a:solidFill>
                    <a:schemeClr val="bg1"/>
                  </a:solidFill>
                  <a:latin typeface="Open Sans Bold Italics" panose="020B0604020202020204" charset="0"/>
                  <a:ea typeface="Open Sans Bold Italics" panose="020B0604020202020204" charset="0"/>
                  <a:cs typeface="Open Sans Bold Italics" panose="020B0604020202020204" charset="0"/>
                </a:rPr>
                <a:t>therapies</a:t>
              </a:r>
              <a:r>
                <a:rPr lang="de-DE" sz="1867" dirty="0">
                  <a:solidFill>
                    <a:schemeClr val="bg1"/>
                  </a:solidFill>
                  <a:latin typeface="Open Sans Bold Italics" panose="020B0604020202020204" charset="0"/>
                  <a:ea typeface="Open Sans Bold Italics" panose="020B0604020202020204" charset="0"/>
                  <a:cs typeface="Open Sans Bold Italics" panose="020B0604020202020204" charset="0"/>
                </a:rPr>
                <a:t> </a:t>
              </a:r>
              <a:r>
                <a:rPr lang="de-DE" sz="1867" dirty="0" err="1">
                  <a:solidFill>
                    <a:schemeClr val="bg1"/>
                  </a:solidFill>
                  <a:latin typeface="Open Sans Bold Italics" panose="020B0604020202020204" charset="0"/>
                  <a:ea typeface="Open Sans Bold Italics" panose="020B0604020202020204" charset="0"/>
                  <a:cs typeface="Open Sans Bold Italics" panose="020B0604020202020204" charset="0"/>
                </a:rPr>
                <a:t>should</a:t>
              </a:r>
              <a:r>
                <a:rPr lang="de-DE" sz="1867" dirty="0">
                  <a:solidFill>
                    <a:schemeClr val="bg1"/>
                  </a:solidFill>
                  <a:latin typeface="Open Sans Bold Italics" panose="020B0604020202020204" charset="0"/>
                  <a:ea typeface="Open Sans Bold Italics" panose="020B0604020202020204" charset="0"/>
                  <a:cs typeface="Open Sans Bold Italics" panose="020B0604020202020204" charset="0"/>
                </a:rPr>
                <a:t> </a:t>
              </a:r>
              <a:r>
                <a:rPr lang="de-DE" sz="1867" dirty="0" err="1">
                  <a:solidFill>
                    <a:schemeClr val="bg1"/>
                  </a:solidFill>
                  <a:latin typeface="Open Sans Bold Italics" panose="020B0604020202020204" charset="0"/>
                  <a:ea typeface="Open Sans Bold Italics" panose="020B0604020202020204" charset="0"/>
                  <a:cs typeface="Open Sans Bold Italics" panose="020B0604020202020204" charset="0"/>
                </a:rPr>
                <a:t>be</a:t>
              </a:r>
              <a:r>
                <a:rPr lang="de-DE" sz="1867" dirty="0">
                  <a:solidFill>
                    <a:schemeClr val="bg1"/>
                  </a:solidFill>
                  <a:latin typeface="Open Sans Bold Italics" panose="020B0604020202020204" charset="0"/>
                  <a:ea typeface="Open Sans Bold Italics" panose="020B0604020202020204" charset="0"/>
                  <a:cs typeface="Open Sans Bold Italics" panose="020B0604020202020204" charset="0"/>
                </a:rPr>
                <a:t> </a:t>
              </a:r>
              <a:r>
                <a:rPr lang="de-DE" sz="1867" dirty="0" err="1">
                  <a:solidFill>
                    <a:schemeClr val="bg1"/>
                  </a:solidFill>
                  <a:latin typeface="Open Sans Bold Italics" panose="020B0604020202020204" charset="0"/>
                  <a:ea typeface="Open Sans Bold Italics" panose="020B0604020202020204" charset="0"/>
                  <a:cs typeface="Open Sans Bold Italics" panose="020B0604020202020204" charset="0"/>
                </a:rPr>
                <a:t>promoted</a:t>
              </a:r>
              <a:r>
                <a:rPr lang="de-DE" sz="1867" dirty="0">
                  <a:solidFill>
                    <a:schemeClr val="bg1"/>
                  </a:solidFill>
                  <a:latin typeface="Open Sans Bold Italics" panose="020B0604020202020204" charset="0"/>
                  <a:ea typeface="Open Sans Bold Italics" panose="020B0604020202020204" charset="0"/>
                  <a:cs typeface="Open Sans Bold Italics" panose="020B0604020202020204" charset="0"/>
                </a:rPr>
                <a:t>.</a:t>
              </a:r>
            </a:p>
          </p:txBody>
        </p:sp>
        <p:pic>
          <p:nvPicPr>
            <p:cNvPr id="13" name="Grafik 12" descr="Brückenszenerie Silhouette">
              <a:extLst>
                <a:ext uri="{FF2B5EF4-FFF2-40B4-BE49-F238E27FC236}">
                  <a16:creationId xmlns:a16="http://schemas.microsoft.com/office/drawing/2014/main" id="{177EEA2E-FE20-726C-E369-C92152E11CE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20828118">
              <a:off x="5857805" y="6038498"/>
              <a:ext cx="2931299" cy="1371600"/>
            </a:xfrm>
            <a:prstGeom prst="rect">
              <a:avLst/>
            </a:prstGeom>
          </p:spPr>
        </p:pic>
        <p:sp>
          <p:nvSpPr>
            <p:cNvPr id="32" name="Textfeld 31">
              <a:extLst>
                <a:ext uri="{FF2B5EF4-FFF2-40B4-BE49-F238E27FC236}">
                  <a16:creationId xmlns:a16="http://schemas.microsoft.com/office/drawing/2014/main" id="{B2037A33-9E90-F0DD-7ABE-A6548CA29130}"/>
                </a:ext>
              </a:extLst>
            </p:cNvPr>
            <p:cNvSpPr txBox="1"/>
            <p:nvPr/>
          </p:nvSpPr>
          <p:spPr>
            <a:xfrm>
              <a:off x="5111329" y="7533662"/>
              <a:ext cx="3932736" cy="1061541"/>
            </a:xfrm>
            <a:prstGeom prst="rect">
              <a:avLst/>
            </a:prstGeom>
            <a:noFill/>
          </p:spPr>
          <p:txBody>
            <a:bodyPr wrap="square" lIns="91440" tIns="45720" rIns="91440" bIns="45720" rtlCol="0" anchor="t">
              <a:spAutoFit/>
            </a:bodyPr>
            <a:lstStyle/>
            <a:p>
              <a:r>
                <a:rPr lang="de-DE" sz="1333" dirty="0">
                  <a:cs typeface="Calibri"/>
                </a:rPr>
                <a:t>innovative </a:t>
              </a:r>
              <a:r>
                <a:rPr lang="de-DE" sz="1333" dirty="0" err="1">
                  <a:cs typeface="Calibri"/>
                </a:rPr>
                <a:t>models</a:t>
              </a:r>
              <a:r>
                <a:rPr lang="de-DE" sz="1333" dirty="0">
                  <a:cs typeface="Calibri"/>
                </a:rPr>
                <a:t> </a:t>
              </a:r>
              <a:r>
                <a:rPr lang="de-DE" sz="1333" dirty="0" err="1">
                  <a:cs typeface="Calibri"/>
                </a:rPr>
                <a:t>of</a:t>
              </a:r>
              <a:r>
                <a:rPr lang="de-DE" sz="1333" dirty="0">
                  <a:cs typeface="Calibri"/>
                </a:rPr>
                <a:t> </a:t>
              </a:r>
              <a:r>
                <a:rPr lang="de-DE" sz="1333" dirty="0" err="1">
                  <a:cs typeface="Calibri"/>
                </a:rPr>
                <a:t>collaboration</a:t>
              </a:r>
              <a:r>
                <a:rPr lang="de-DE" sz="1333" dirty="0">
                  <a:cs typeface="Calibri"/>
                </a:rPr>
                <a:t> </a:t>
              </a:r>
              <a:r>
                <a:rPr lang="de-DE" sz="1333" dirty="0" err="1">
                  <a:cs typeface="Calibri"/>
                </a:rPr>
                <a:t>public</a:t>
              </a:r>
              <a:r>
                <a:rPr lang="de-DE" sz="1333" dirty="0">
                  <a:cs typeface="Calibri"/>
                </a:rPr>
                <a:t>/private/non-profit/</a:t>
              </a:r>
              <a:r>
                <a:rPr lang="de-DE" sz="1333" dirty="0" err="1">
                  <a:cs typeface="Calibri"/>
                </a:rPr>
                <a:t>profit</a:t>
              </a:r>
              <a:endParaRPr lang="de-DE" sz="1333" dirty="0">
                <a:cs typeface="Calibri"/>
              </a:endParaRPr>
            </a:p>
            <a:p>
              <a:r>
                <a:rPr lang="de-DE" sz="1333" dirty="0">
                  <a:cs typeface="Calibri"/>
                </a:rPr>
                <a:t>/</a:t>
              </a:r>
              <a:r>
                <a:rPr lang="de-DE" sz="1333" dirty="0" err="1">
                  <a:cs typeface="Calibri"/>
                </a:rPr>
                <a:t>hospital</a:t>
              </a:r>
              <a:r>
                <a:rPr lang="de-DE" sz="1333" dirty="0">
                  <a:cs typeface="Calibri"/>
                </a:rPr>
                <a:t> </a:t>
              </a:r>
              <a:r>
                <a:rPr lang="de-DE" sz="1333" dirty="0" err="1">
                  <a:cs typeface="Calibri"/>
                </a:rPr>
                <a:t>exemption</a:t>
              </a:r>
              <a:endParaRPr lang="de-DE" sz="1600" dirty="0">
                <a:cs typeface="Calibri"/>
              </a:endParaRPr>
            </a:p>
          </p:txBody>
        </p:sp>
        <p:sp>
          <p:nvSpPr>
            <p:cNvPr id="33" name="Textfeld 32">
              <a:extLst>
                <a:ext uri="{FF2B5EF4-FFF2-40B4-BE49-F238E27FC236}">
                  <a16:creationId xmlns:a16="http://schemas.microsoft.com/office/drawing/2014/main" id="{DFF4494A-255D-9DA4-E57C-8341ED1A3DBC}"/>
                </a:ext>
              </a:extLst>
            </p:cNvPr>
            <p:cNvSpPr txBox="1"/>
            <p:nvPr/>
          </p:nvSpPr>
          <p:spPr>
            <a:xfrm>
              <a:off x="9729371" y="6630962"/>
              <a:ext cx="3761172" cy="1984581"/>
            </a:xfrm>
            <a:prstGeom prst="rect">
              <a:avLst/>
            </a:prstGeom>
            <a:noFill/>
          </p:spPr>
          <p:txBody>
            <a:bodyPr wrap="square" lIns="91440" tIns="45720" rIns="91440" bIns="45720" rtlCol="0" anchor="t">
              <a:spAutoFit/>
            </a:bodyPr>
            <a:lstStyle/>
            <a:p>
              <a:r>
                <a:rPr lang="en-GB" sz="1333">
                  <a:cs typeface="Calibri"/>
                </a:rPr>
                <a:t>transparency in costs, pricing and profit from </a:t>
              </a:r>
              <a:r>
                <a:rPr lang="en-GB" sz="1333" err="1">
                  <a:cs typeface="Calibri"/>
                </a:rPr>
                <a:t>SoHO</a:t>
              </a:r>
              <a:r>
                <a:rPr lang="en-GB" sz="1333">
                  <a:cs typeface="Calibri"/>
                </a:rPr>
                <a:t>-derived innovative therapies by companies to make them affordable and accessible to patients</a:t>
              </a:r>
              <a:r>
                <a:rPr lang="de-DE" sz="1333">
                  <a:cs typeface="Calibri"/>
                </a:rPr>
                <a:t> </a:t>
              </a:r>
            </a:p>
          </p:txBody>
        </p:sp>
        <p:pic>
          <p:nvPicPr>
            <p:cNvPr id="35" name="Grafik 34" descr="Wandern Silhouette">
              <a:extLst>
                <a:ext uri="{FF2B5EF4-FFF2-40B4-BE49-F238E27FC236}">
                  <a16:creationId xmlns:a16="http://schemas.microsoft.com/office/drawing/2014/main" id="{C3BCF499-B540-2E85-6517-BF2AB2F528F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1396385">
              <a:off x="11454414" y="4886406"/>
              <a:ext cx="1371600" cy="1371600"/>
            </a:xfrm>
            <a:prstGeom prst="rect">
              <a:avLst/>
            </a:prstGeom>
          </p:spPr>
        </p:pic>
        <p:pic>
          <p:nvPicPr>
            <p:cNvPr id="36" name="Grafik 35" descr="Wandern Silhouette">
              <a:extLst>
                <a:ext uri="{FF2B5EF4-FFF2-40B4-BE49-F238E27FC236}">
                  <a16:creationId xmlns:a16="http://schemas.microsoft.com/office/drawing/2014/main" id="{94A21D65-4AB5-FBBD-2A3C-30601E09200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1396385">
              <a:off x="10098909" y="4902501"/>
              <a:ext cx="1371600" cy="1371600"/>
            </a:xfrm>
            <a:prstGeom prst="rect">
              <a:avLst/>
            </a:prstGeom>
          </p:spPr>
        </p:pic>
        <p:sp>
          <p:nvSpPr>
            <p:cNvPr id="38" name="Explosion 2 37">
              <a:extLst>
                <a:ext uri="{FF2B5EF4-FFF2-40B4-BE49-F238E27FC236}">
                  <a16:creationId xmlns:a16="http://schemas.microsoft.com/office/drawing/2014/main" id="{2587661F-E485-7047-CBDF-4C7B4D7BE954}"/>
                </a:ext>
              </a:extLst>
            </p:cNvPr>
            <p:cNvSpPr/>
            <p:nvPr/>
          </p:nvSpPr>
          <p:spPr>
            <a:xfrm>
              <a:off x="11661204" y="5339676"/>
              <a:ext cx="977157" cy="1055556"/>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2" name="Grafik 21" descr="Schlägel und Eisen mit einfarbiger Füllung">
              <a:extLst>
                <a:ext uri="{FF2B5EF4-FFF2-40B4-BE49-F238E27FC236}">
                  <a16:creationId xmlns:a16="http://schemas.microsoft.com/office/drawing/2014/main" id="{18708B67-1B1A-6C8E-84DA-F110842C06D9}"/>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1851713" y="5629871"/>
              <a:ext cx="578568" cy="578568"/>
            </a:xfrm>
            <a:prstGeom prst="rect">
              <a:avLst/>
            </a:prstGeom>
          </p:spPr>
        </p:pic>
      </p:grpSp>
      <p:sp>
        <p:nvSpPr>
          <p:cNvPr id="2" name="Textfeld 1">
            <a:extLst>
              <a:ext uri="{FF2B5EF4-FFF2-40B4-BE49-F238E27FC236}">
                <a16:creationId xmlns:a16="http://schemas.microsoft.com/office/drawing/2014/main" id="{75FA2CD2-7377-B919-D6B6-C4347507FF2E}"/>
              </a:ext>
            </a:extLst>
          </p:cNvPr>
          <p:cNvSpPr txBox="1"/>
          <p:nvPr/>
        </p:nvSpPr>
        <p:spPr>
          <a:xfrm>
            <a:off x="448950" y="1761213"/>
            <a:ext cx="8390251" cy="954300"/>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square" rtlCol="0">
            <a:spAutoFit/>
          </a:bodyPr>
          <a:lstStyle/>
          <a:p>
            <a:r>
              <a:rPr lang="de-DE" sz="1867" dirty="0">
                <a:solidFill>
                  <a:prstClr val="black"/>
                </a:solidFill>
                <a:latin typeface="Open Sans Bold Italics" panose="020B0604020202020204" charset="0"/>
                <a:ea typeface="Open Sans Bold Italics" panose="020B0604020202020204" charset="0"/>
                <a:cs typeface="Open Sans Bold Italics" panose="020B0604020202020204" charset="0"/>
              </a:rPr>
              <a:t>The </a:t>
            </a:r>
            <a:r>
              <a:rPr lang="de-DE" sz="1867" dirty="0" err="1">
                <a:solidFill>
                  <a:prstClr val="black"/>
                </a:solidFill>
                <a:latin typeface="Open Sans Bold Italics" panose="020B0604020202020204" charset="0"/>
                <a:ea typeface="Open Sans Bold Italics" panose="020B0604020202020204" charset="0"/>
                <a:cs typeface="Open Sans Bold Italics" panose="020B0604020202020204" charset="0"/>
              </a:rPr>
              <a:t>complementary</a:t>
            </a:r>
            <a:r>
              <a:rPr lang="de-DE" sz="1867" dirty="0">
                <a:solidFill>
                  <a:prstClr val="black"/>
                </a:solidFill>
                <a:latin typeface="Open Sans Bold Italics" panose="020B0604020202020204" charset="0"/>
                <a:ea typeface="Open Sans Bold Italics" panose="020B0604020202020204" charset="0"/>
                <a:cs typeface="Open Sans Bold Italics" panose="020B0604020202020204" charset="0"/>
              </a:rPr>
              <a:t> </a:t>
            </a:r>
            <a:r>
              <a:rPr lang="de-DE" sz="1867" dirty="0" err="1">
                <a:solidFill>
                  <a:prstClr val="black"/>
                </a:solidFill>
                <a:latin typeface="Open Sans Bold Italics" panose="020B0604020202020204" charset="0"/>
                <a:ea typeface="Open Sans Bold Italics" panose="020B0604020202020204" charset="0"/>
                <a:cs typeface="Open Sans Bold Italics" panose="020B0604020202020204" charset="0"/>
              </a:rPr>
              <a:t>capabilities</a:t>
            </a:r>
            <a:r>
              <a:rPr lang="de-DE" sz="1867" dirty="0">
                <a:solidFill>
                  <a:prstClr val="black"/>
                </a:solidFill>
                <a:latin typeface="Open Sans Bold Italics" panose="020B0604020202020204" charset="0"/>
                <a:ea typeface="Open Sans Bold Italics" panose="020B0604020202020204" charset="0"/>
                <a:cs typeface="Open Sans Bold Italics" panose="020B0604020202020204" charset="0"/>
              </a:rPr>
              <a:t>, </a:t>
            </a:r>
            <a:r>
              <a:rPr lang="de-DE" sz="1867" dirty="0" err="1">
                <a:solidFill>
                  <a:prstClr val="black"/>
                </a:solidFill>
                <a:latin typeface="Open Sans Bold Italics" panose="020B0604020202020204" charset="0"/>
                <a:ea typeface="Open Sans Bold Italics" panose="020B0604020202020204" charset="0"/>
                <a:cs typeface="Open Sans Bold Italics" panose="020B0604020202020204" charset="0"/>
              </a:rPr>
              <a:t>experience</a:t>
            </a:r>
            <a:r>
              <a:rPr lang="de-DE" sz="1867" dirty="0">
                <a:solidFill>
                  <a:prstClr val="black"/>
                </a:solidFill>
                <a:latin typeface="Open Sans Bold Italics" panose="020B0604020202020204" charset="0"/>
                <a:ea typeface="Open Sans Bold Italics" panose="020B0604020202020204" charset="0"/>
                <a:cs typeface="Open Sans Bold Italics" panose="020B0604020202020204" charset="0"/>
              </a:rPr>
              <a:t> and </a:t>
            </a:r>
            <a:r>
              <a:rPr lang="de-DE" sz="1867" dirty="0" err="1">
                <a:solidFill>
                  <a:prstClr val="black"/>
                </a:solidFill>
                <a:latin typeface="Open Sans Bold Italics" panose="020B0604020202020204" charset="0"/>
                <a:ea typeface="Open Sans Bold Italics" panose="020B0604020202020204" charset="0"/>
                <a:cs typeface="Open Sans Bold Italics" panose="020B0604020202020204" charset="0"/>
              </a:rPr>
              <a:t>infrastructure</a:t>
            </a:r>
            <a:r>
              <a:rPr lang="de-DE" sz="1867" dirty="0">
                <a:solidFill>
                  <a:prstClr val="black"/>
                </a:solidFill>
                <a:latin typeface="Open Sans Bold Italics" panose="020B0604020202020204" charset="0"/>
                <a:ea typeface="Open Sans Bold Italics" panose="020B0604020202020204" charset="0"/>
                <a:cs typeface="Open Sans Bold Italics" panose="020B0604020202020204" charset="0"/>
              </a:rPr>
              <a:t> </a:t>
            </a:r>
            <a:r>
              <a:rPr lang="de-DE" sz="1867" dirty="0" err="1">
                <a:solidFill>
                  <a:prstClr val="black"/>
                </a:solidFill>
                <a:latin typeface="Open Sans Bold Italics" panose="020B0604020202020204" charset="0"/>
                <a:ea typeface="Open Sans Bold Italics" panose="020B0604020202020204" charset="0"/>
                <a:cs typeface="Open Sans Bold Italics" panose="020B0604020202020204" charset="0"/>
              </a:rPr>
              <a:t>of</a:t>
            </a:r>
            <a:r>
              <a:rPr lang="de-DE" sz="1867" dirty="0">
                <a:solidFill>
                  <a:prstClr val="black"/>
                </a:solidFill>
                <a:latin typeface="Open Sans Bold Italics" panose="020B0604020202020204" charset="0"/>
                <a:ea typeface="Open Sans Bold Italics" panose="020B0604020202020204" charset="0"/>
                <a:cs typeface="Open Sans Bold Italics" panose="020B0604020202020204" charset="0"/>
              </a:rPr>
              <a:t> </a:t>
            </a:r>
            <a:r>
              <a:rPr lang="de-DE" sz="1867" dirty="0" err="1">
                <a:solidFill>
                  <a:prstClr val="black"/>
                </a:solidFill>
                <a:latin typeface="Open Sans Bold Italics" panose="020B0604020202020204" charset="0"/>
                <a:ea typeface="Open Sans Bold Italics" panose="020B0604020202020204" charset="0"/>
                <a:cs typeface="Open Sans Bold Italics" panose="020B0604020202020204" charset="0"/>
              </a:rPr>
              <a:t>public</a:t>
            </a:r>
            <a:r>
              <a:rPr lang="de-DE" sz="1867" dirty="0">
                <a:solidFill>
                  <a:prstClr val="black"/>
                </a:solidFill>
                <a:latin typeface="Open Sans Bold Italics" panose="020B0604020202020204" charset="0"/>
                <a:ea typeface="Open Sans Bold Italics" panose="020B0604020202020204" charset="0"/>
                <a:cs typeface="Open Sans Bold Italics" panose="020B0604020202020204" charset="0"/>
              </a:rPr>
              <a:t> and private </a:t>
            </a:r>
            <a:r>
              <a:rPr lang="de-DE" sz="1867" dirty="0" err="1">
                <a:solidFill>
                  <a:prstClr val="black"/>
                </a:solidFill>
                <a:latin typeface="Open Sans Bold Italics" panose="020B0604020202020204" charset="0"/>
                <a:ea typeface="Open Sans Bold Italics" panose="020B0604020202020204" charset="0"/>
                <a:cs typeface="Open Sans Bold Italics" panose="020B0604020202020204" charset="0"/>
              </a:rPr>
              <a:t>entities</a:t>
            </a:r>
            <a:r>
              <a:rPr lang="de-DE" sz="1867" dirty="0">
                <a:solidFill>
                  <a:prstClr val="black"/>
                </a:solidFill>
                <a:latin typeface="Open Sans Bold Italics" panose="020B0604020202020204" charset="0"/>
                <a:ea typeface="Open Sans Bold Italics" panose="020B0604020202020204" charset="0"/>
                <a:cs typeface="Open Sans Bold Italics" panose="020B0604020202020204" charset="0"/>
              </a:rPr>
              <a:t>, </a:t>
            </a:r>
            <a:r>
              <a:rPr lang="de-DE" sz="1867" dirty="0" err="1">
                <a:solidFill>
                  <a:prstClr val="black"/>
                </a:solidFill>
                <a:latin typeface="Open Sans Bold Italics" panose="020B0604020202020204" charset="0"/>
                <a:ea typeface="Open Sans Bold Italics" panose="020B0604020202020204" charset="0"/>
                <a:cs typeface="Open Sans Bold Italics" panose="020B0604020202020204" charset="0"/>
              </a:rPr>
              <a:t>as</a:t>
            </a:r>
            <a:r>
              <a:rPr lang="de-DE" sz="1867" dirty="0">
                <a:solidFill>
                  <a:prstClr val="black"/>
                </a:solidFill>
                <a:latin typeface="Open Sans Bold Italics" panose="020B0604020202020204" charset="0"/>
                <a:ea typeface="Open Sans Bold Italics" panose="020B0604020202020204" charset="0"/>
                <a:cs typeface="Open Sans Bold Italics" panose="020B0604020202020204" charset="0"/>
              </a:rPr>
              <a:t> </a:t>
            </a:r>
            <a:r>
              <a:rPr lang="de-DE" sz="1867" dirty="0" err="1">
                <a:solidFill>
                  <a:prstClr val="black"/>
                </a:solidFill>
                <a:latin typeface="Open Sans Bold Italics" panose="020B0604020202020204" charset="0"/>
                <a:ea typeface="Open Sans Bold Italics" panose="020B0604020202020204" charset="0"/>
                <a:cs typeface="Open Sans Bold Italics" panose="020B0604020202020204" charset="0"/>
              </a:rPr>
              <a:t>well</a:t>
            </a:r>
            <a:r>
              <a:rPr lang="de-DE" sz="1867" dirty="0">
                <a:solidFill>
                  <a:prstClr val="black"/>
                </a:solidFill>
                <a:latin typeface="Open Sans Bold Italics" panose="020B0604020202020204" charset="0"/>
                <a:ea typeface="Open Sans Bold Italics" panose="020B0604020202020204" charset="0"/>
                <a:cs typeface="Open Sans Bold Italics" panose="020B0604020202020204" charset="0"/>
              </a:rPr>
              <a:t> </a:t>
            </a:r>
            <a:r>
              <a:rPr lang="de-DE" sz="1867" dirty="0" err="1">
                <a:solidFill>
                  <a:prstClr val="black"/>
                </a:solidFill>
                <a:latin typeface="Open Sans Bold Italics" panose="020B0604020202020204" charset="0"/>
                <a:ea typeface="Open Sans Bold Italics" panose="020B0604020202020204" charset="0"/>
                <a:cs typeface="Open Sans Bold Italics" panose="020B0604020202020204" charset="0"/>
              </a:rPr>
              <a:t>as</a:t>
            </a:r>
            <a:r>
              <a:rPr lang="de-DE" sz="1867" dirty="0">
                <a:solidFill>
                  <a:prstClr val="black"/>
                </a:solidFill>
                <a:latin typeface="Open Sans Bold Italics" panose="020B0604020202020204" charset="0"/>
                <a:ea typeface="Open Sans Bold Italics" panose="020B0604020202020204" charset="0"/>
                <a:cs typeface="Open Sans Bold Italics" panose="020B0604020202020204" charset="0"/>
              </a:rPr>
              <a:t> </a:t>
            </a:r>
            <a:r>
              <a:rPr lang="de-DE" sz="1867" dirty="0" err="1">
                <a:solidFill>
                  <a:prstClr val="black"/>
                </a:solidFill>
                <a:latin typeface="Open Sans Bold Italics" panose="020B0604020202020204" charset="0"/>
                <a:ea typeface="Open Sans Bold Italics" panose="020B0604020202020204" charset="0"/>
                <a:cs typeface="Open Sans Bold Italics" panose="020B0604020202020204" charset="0"/>
              </a:rPr>
              <a:t>cooperation</a:t>
            </a:r>
            <a:r>
              <a:rPr lang="de-DE" sz="1867" dirty="0">
                <a:solidFill>
                  <a:prstClr val="black"/>
                </a:solidFill>
                <a:latin typeface="Open Sans Bold Italics" panose="020B0604020202020204" charset="0"/>
                <a:ea typeface="Open Sans Bold Italics" panose="020B0604020202020204" charset="0"/>
                <a:cs typeface="Open Sans Bold Italics" panose="020B0604020202020204" charset="0"/>
              </a:rPr>
              <a:t> </a:t>
            </a:r>
            <a:r>
              <a:rPr lang="de-DE" sz="1867" dirty="0" err="1">
                <a:solidFill>
                  <a:prstClr val="black"/>
                </a:solidFill>
                <a:latin typeface="Open Sans Bold Italics" panose="020B0604020202020204" charset="0"/>
                <a:ea typeface="Open Sans Bold Italics" panose="020B0604020202020204" charset="0"/>
                <a:cs typeface="Open Sans Bold Italics" panose="020B0604020202020204" charset="0"/>
              </a:rPr>
              <a:t>between</a:t>
            </a:r>
            <a:r>
              <a:rPr lang="de-DE" sz="1867" dirty="0">
                <a:solidFill>
                  <a:prstClr val="black"/>
                </a:solidFill>
                <a:latin typeface="Open Sans Bold Italics" panose="020B0604020202020204" charset="0"/>
                <a:ea typeface="Open Sans Bold Italics" panose="020B0604020202020204" charset="0"/>
                <a:cs typeface="Open Sans Bold Italics" panose="020B0604020202020204" charset="0"/>
              </a:rPr>
              <a:t> non-profit and </a:t>
            </a:r>
            <a:r>
              <a:rPr lang="de-DE" sz="1867" dirty="0" err="1">
                <a:solidFill>
                  <a:prstClr val="black"/>
                </a:solidFill>
                <a:latin typeface="Open Sans Bold Italics" panose="020B0604020202020204" charset="0"/>
                <a:ea typeface="Open Sans Bold Italics" panose="020B0604020202020204" charset="0"/>
                <a:cs typeface="Open Sans Bold Italics" panose="020B0604020202020204" charset="0"/>
              </a:rPr>
              <a:t>for</a:t>
            </a:r>
            <a:r>
              <a:rPr lang="de-DE" sz="1867" dirty="0">
                <a:solidFill>
                  <a:prstClr val="black"/>
                </a:solidFill>
                <a:latin typeface="Open Sans Bold Italics" panose="020B0604020202020204" charset="0"/>
                <a:ea typeface="Open Sans Bold Italics" panose="020B0604020202020204" charset="0"/>
                <a:cs typeface="Open Sans Bold Italics" panose="020B0604020202020204" charset="0"/>
              </a:rPr>
              <a:t>-profit </a:t>
            </a:r>
            <a:r>
              <a:rPr lang="de-DE" sz="1867" dirty="0" err="1">
                <a:solidFill>
                  <a:prstClr val="black"/>
                </a:solidFill>
                <a:latin typeface="Open Sans Bold Italics" panose="020B0604020202020204" charset="0"/>
                <a:ea typeface="Open Sans Bold Italics" panose="020B0604020202020204" charset="0"/>
                <a:cs typeface="Open Sans Bold Italics" panose="020B0604020202020204" charset="0"/>
              </a:rPr>
              <a:t>organizatons</a:t>
            </a:r>
            <a:r>
              <a:rPr lang="de-DE" sz="1867" dirty="0">
                <a:solidFill>
                  <a:prstClr val="black"/>
                </a:solidFill>
                <a:latin typeface="Open Sans Bold Italics" panose="020B0604020202020204" charset="0"/>
                <a:ea typeface="Open Sans Bold Italics" panose="020B0604020202020204" charset="0"/>
                <a:cs typeface="Open Sans Bold Italics" panose="020B0604020202020204" charset="0"/>
              </a:rPr>
              <a:t>, </a:t>
            </a:r>
            <a:r>
              <a:rPr lang="de-DE" sz="1867" dirty="0" err="1">
                <a:solidFill>
                  <a:prstClr val="black"/>
                </a:solidFill>
                <a:latin typeface="Open Sans Bold Italics" panose="020B0604020202020204" charset="0"/>
                <a:ea typeface="Open Sans Bold Italics" panose="020B0604020202020204" charset="0"/>
                <a:cs typeface="Open Sans Bold Italics" panose="020B0604020202020204" charset="0"/>
              </a:rPr>
              <a:t>are</a:t>
            </a:r>
            <a:r>
              <a:rPr lang="de-DE" sz="1867" dirty="0">
                <a:solidFill>
                  <a:prstClr val="black"/>
                </a:solidFill>
                <a:latin typeface="Open Sans Bold Italics" panose="020B0604020202020204" charset="0"/>
                <a:ea typeface="Open Sans Bold Italics" panose="020B0604020202020204" charset="0"/>
                <a:cs typeface="Open Sans Bold Italics" panose="020B0604020202020204" charset="0"/>
              </a:rPr>
              <a:t> </a:t>
            </a:r>
            <a:r>
              <a:rPr lang="de-DE" sz="1867" dirty="0" err="1">
                <a:solidFill>
                  <a:prstClr val="black"/>
                </a:solidFill>
                <a:latin typeface="Open Sans Bold Italics" panose="020B0604020202020204" charset="0"/>
                <a:ea typeface="Open Sans Bold Italics" panose="020B0604020202020204" charset="0"/>
                <a:cs typeface="Open Sans Bold Italics" panose="020B0604020202020204" charset="0"/>
              </a:rPr>
              <a:t>crucial</a:t>
            </a:r>
            <a:r>
              <a:rPr lang="de-DE" sz="1867" dirty="0">
                <a:solidFill>
                  <a:prstClr val="black"/>
                </a:solidFill>
                <a:latin typeface="Open Sans Bold Italics" panose="020B0604020202020204" charset="0"/>
                <a:ea typeface="Open Sans Bold Italics" panose="020B0604020202020204" charset="0"/>
                <a:cs typeface="Open Sans Bold Italics" panose="020B0604020202020204" charset="0"/>
              </a:rPr>
              <a:t> </a:t>
            </a:r>
            <a:r>
              <a:rPr lang="de-DE" sz="1867" dirty="0" err="1">
                <a:solidFill>
                  <a:prstClr val="black"/>
                </a:solidFill>
                <a:latin typeface="Open Sans Bold Italics" panose="020B0604020202020204" charset="0"/>
                <a:ea typeface="Open Sans Bold Italics" panose="020B0604020202020204" charset="0"/>
                <a:cs typeface="Open Sans Bold Italics" panose="020B0604020202020204" charset="0"/>
              </a:rPr>
              <a:t>for</a:t>
            </a:r>
            <a:r>
              <a:rPr lang="de-DE" sz="1867" dirty="0">
                <a:solidFill>
                  <a:prstClr val="black"/>
                </a:solidFill>
                <a:latin typeface="Open Sans Bold Italics" panose="020B0604020202020204" charset="0"/>
                <a:ea typeface="Open Sans Bold Italics" panose="020B0604020202020204" charset="0"/>
                <a:cs typeface="Open Sans Bold Italics" panose="020B0604020202020204" charset="0"/>
              </a:rPr>
              <a:t> </a:t>
            </a:r>
            <a:r>
              <a:rPr lang="de-DE" sz="1867" dirty="0" err="1">
                <a:solidFill>
                  <a:prstClr val="black"/>
                </a:solidFill>
                <a:latin typeface="Open Sans Bold Italics" panose="020B0604020202020204" charset="0"/>
                <a:ea typeface="Open Sans Bold Italics" panose="020B0604020202020204" charset="0"/>
                <a:cs typeface="Open Sans Bold Italics" panose="020B0604020202020204" charset="0"/>
              </a:rPr>
              <a:t>the</a:t>
            </a:r>
            <a:r>
              <a:rPr lang="de-DE" sz="1867" dirty="0">
                <a:solidFill>
                  <a:prstClr val="black"/>
                </a:solidFill>
                <a:latin typeface="Open Sans Bold Italics" panose="020B0604020202020204" charset="0"/>
                <a:ea typeface="Open Sans Bold Italics" panose="020B0604020202020204" charset="0"/>
                <a:cs typeface="Open Sans Bold Italics" panose="020B0604020202020204" charset="0"/>
              </a:rPr>
              <a:t> </a:t>
            </a:r>
            <a:r>
              <a:rPr lang="de-DE" sz="1867" dirty="0" err="1">
                <a:solidFill>
                  <a:prstClr val="black"/>
                </a:solidFill>
                <a:latin typeface="Open Sans Bold Italics" panose="020B0604020202020204" charset="0"/>
                <a:ea typeface="Open Sans Bold Italics" panose="020B0604020202020204" charset="0"/>
                <a:cs typeface="Open Sans Bold Italics" panose="020B0604020202020204" charset="0"/>
              </a:rPr>
              <a:t>development</a:t>
            </a:r>
            <a:r>
              <a:rPr lang="de-DE" sz="1867" dirty="0">
                <a:solidFill>
                  <a:prstClr val="black"/>
                </a:solidFill>
                <a:latin typeface="Open Sans Bold Italics" panose="020B0604020202020204" charset="0"/>
                <a:ea typeface="Open Sans Bold Italics" panose="020B0604020202020204" charset="0"/>
                <a:cs typeface="Open Sans Bold Italics" panose="020B0604020202020204" charset="0"/>
              </a:rPr>
              <a:t> </a:t>
            </a:r>
            <a:r>
              <a:rPr lang="de-DE" sz="1867" dirty="0" err="1">
                <a:solidFill>
                  <a:prstClr val="black"/>
                </a:solidFill>
                <a:latin typeface="Open Sans Bold Italics" panose="020B0604020202020204" charset="0"/>
                <a:ea typeface="Open Sans Bold Italics" panose="020B0604020202020204" charset="0"/>
                <a:cs typeface="Open Sans Bold Italics" panose="020B0604020202020204" charset="0"/>
              </a:rPr>
              <a:t>of</a:t>
            </a:r>
            <a:r>
              <a:rPr lang="de-DE" sz="1867" dirty="0">
                <a:solidFill>
                  <a:prstClr val="black"/>
                </a:solidFill>
                <a:latin typeface="Open Sans Bold Italics" panose="020B0604020202020204" charset="0"/>
                <a:ea typeface="Open Sans Bold Italics" panose="020B0604020202020204" charset="0"/>
                <a:cs typeface="Open Sans Bold Italics" panose="020B0604020202020204" charset="0"/>
              </a:rPr>
              <a:t> </a:t>
            </a:r>
            <a:r>
              <a:rPr lang="de-DE" sz="1867" dirty="0" err="1">
                <a:solidFill>
                  <a:prstClr val="black"/>
                </a:solidFill>
                <a:latin typeface="Open Sans Bold Italics" panose="020B0604020202020204" charset="0"/>
                <a:ea typeface="Open Sans Bold Italics" panose="020B0604020202020204" charset="0"/>
                <a:cs typeface="Open Sans Bold Italics" panose="020B0604020202020204" charset="0"/>
              </a:rPr>
              <a:t>SoHO-derived</a:t>
            </a:r>
            <a:r>
              <a:rPr lang="de-DE" sz="1867" dirty="0">
                <a:solidFill>
                  <a:prstClr val="black"/>
                </a:solidFill>
                <a:latin typeface="Open Sans Bold Italics" panose="020B0604020202020204" charset="0"/>
                <a:ea typeface="Open Sans Bold Italics" panose="020B0604020202020204" charset="0"/>
                <a:cs typeface="Open Sans Bold Italics" panose="020B0604020202020204" charset="0"/>
              </a:rPr>
              <a:t> </a:t>
            </a:r>
            <a:r>
              <a:rPr lang="de-DE" sz="1867" dirty="0" err="1">
                <a:solidFill>
                  <a:prstClr val="black"/>
                </a:solidFill>
                <a:latin typeface="Open Sans Bold Italics" panose="020B0604020202020204" charset="0"/>
                <a:ea typeface="Open Sans Bold Italics" panose="020B0604020202020204" charset="0"/>
                <a:cs typeface="Open Sans Bold Italics" panose="020B0604020202020204" charset="0"/>
              </a:rPr>
              <a:t>commercial</a:t>
            </a:r>
            <a:r>
              <a:rPr lang="de-DE" sz="1867" dirty="0">
                <a:solidFill>
                  <a:prstClr val="black"/>
                </a:solidFill>
                <a:latin typeface="Open Sans Bold Italics" panose="020B0604020202020204" charset="0"/>
                <a:ea typeface="Open Sans Bold Italics" panose="020B0604020202020204" charset="0"/>
                <a:cs typeface="Open Sans Bold Italics" panose="020B0604020202020204" charset="0"/>
              </a:rPr>
              <a:t> </a:t>
            </a:r>
            <a:r>
              <a:rPr lang="de-DE" sz="1867" dirty="0" err="1">
                <a:solidFill>
                  <a:prstClr val="black"/>
                </a:solidFill>
                <a:latin typeface="Open Sans Bold Italics" panose="020B0604020202020204" charset="0"/>
                <a:ea typeface="Open Sans Bold Italics" panose="020B0604020202020204" charset="0"/>
                <a:cs typeface="Open Sans Bold Italics" panose="020B0604020202020204" charset="0"/>
              </a:rPr>
              <a:t>products</a:t>
            </a:r>
            <a:r>
              <a:rPr lang="de-DE" sz="1867" dirty="0">
                <a:solidFill>
                  <a:prstClr val="black"/>
                </a:solidFill>
                <a:latin typeface="Open Sans Bold Italics" panose="020B0604020202020204" charset="0"/>
                <a:ea typeface="Open Sans Bold Italics" panose="020B0604020202020204" charset="0"/>
                <a:cs typeface="Open Sans Bold Italics" panose="020B0604020202020204" charset="0"/>
              </a:rPr>
              <a:t>.</a:t>
            </a:r>
          </a:p>
        </p:txBody>
      </p:sp>
      <p:pic>
        <p:nvPicPr>
          <p:cNvPr id="12" name="Grafik 11" descr="Kennzeichen mit einfarbiger Füllung">
            <a:extLst>
              <a:ext uri="{FF2B5EF4-FFF2-40B4-BE49-F238E27FC236}">
                <a16:creationId xmlns:a16="http://schemas.microsoft.com/office/drawing/2014/main" id="{4E2F39FC-63E8-510E-1555-B7E8ADF5B0F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970425" y="2451805"/>
            <a:ext cx="1142355" cy="1142355"/>
          </a:xfrm>
          <a:prstGeom prst="rect">
            <a:avLst/>
          </a:prstGeom>
        </p:spPr>
      </p:pic>
      <p:sp>
        <p:nvSpPr>
          <p:cNvPr id="8" name="Rechteck 7">
            <a:extLst>
              <a:ext uri="{FF2B5EF4-FFF2-40B4-BE49-F238E27FC236}">
                <a16:creationId xmlns:a16="http://schemas.microsoft.com/office/drawing/2014/main" id="{1C9256AD-30E3-8192-8AC6-5FF42DA561EC}"/>
              </a:ext>
            </a:extLst>
          </p:cNvPr>
          <p:cNvSpPr/>
          <p:nvPr/>
        </p:nvSpPr>
        <p:spPr>
          <a:xfrm>
            <a:off x="23295" y="1716955"/>
            <a:ext cx="12190476" cy="5145283"/>
          </a:xfrm>
          <a:prstGeom prst="rect">
            <a:avLst/>
          </a:prstGeom>
          <a:solidFill>
            <a:schemeClr val="bg1">
              <a:alpha val="9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200"/>
          </a:p>
        </p:txBody>
      </p:sp>
      <p:sp>
        <p:nvSpPr>
          <p:cNvPr id="14" name="Textfeld 13">
            <a:extLst>
              <a:ext uri="{FF2B5EF4-FFF2-40B4-BE49-F238E27FC236}">
                <a16:creationId xmlns:a16="http://schemas.microsoft.com/office/drawing/2014/main" id="{38DA6491-4FE1-4EF3-F554-B6877CA8B77E}"/>
              </a:ext>
            </a:extLst>
          </p:cNvPr>
          <p:cNvSpPr txBox="1"/>
          <p:nvPr/>
        </p:nvSpPr>
        <p:spPr>
          <a:xfrm>
            <a:off x="641857" y="2556609"/>
            <a:ext cx="10953352" cy="2943563"/>
          </a:xfrm>
          <a:prstGeom prst="rect">
            <a:avLst/>
          </a:prstGeom>
          <a:noFill/>
        </p:spPr>
        <p:txBody>
          <a:bodyPr wrap="square">
            <a:spAutoFit/>
          </a:bodyPr>
          <a:lstStyle/>
          <a:p>
            <a:pPr lvl="0" algn="just">
              <a:lnSpc>
                <a:spcPct val="200000"/>
              </a:lnSpc>
            </a:pPr>
            <a:r>
              <a:rPr lang="en-GB" sz="2400" dirty="0">
                <a:latin typeface="Aptos Display" panose="020B0004020202020204" pitchFamily="34" charset="0"/>
                <a:ea typeface="Open Sans Bold Italics" panose="020B0604020202020204" charset="0"/>
                <a:cs typeface="Open Sans Bold Italics" panose="020B0604020202020204" charset="0"/>
              </a:rPr>
              <a:t>Competent authorities worldwide should take all necessary steps to </a:t>
            </a:r>
            <a:r>
              <a:rPr lang="en-GB" sz="2400" dirty="0">
                <a:solidFill>
                  <a:srgbClr val="001689"/>
                </a:solidFill>
                <a:latin typeface="Aptos Display" panose="020B0004020202020204" pitchFamily="34" charset="0"/>
                <a:ea typeface="Open Sans Bold Italics" panose="020B0604020202020204" charset="0"/>
                <a:cs typeface="Open Sans Bold Italics" panose="020B0604020202020204" charset="0"/>
              </a:rPr>
              <a:t>guarantee transparency in costs, pricing and profit from </a:t>
            </a:r>
            <a:r>
              <a:rPr lang="en-GB" sz="2400" dirty="0" err="1">
                <a:solidFill>
                  <a:srgbClr val="001689"/>
                </a:solidFill>
                <a:latin typeface="Aptos Display" panose="020B0004020202020204" pitchFamily="34" charset="0"/>
                <a:ea typeface="Open Sans Bold Italics" panose="020B0604020202020204" charset="0"/>
                <a:cs typeface="Open Sans Bold Italics" panose="020B0604020202020204" charset="0"/>
              </a:rPr>
              <a:t>SoHO</a:t>
            </a:r>
            <a:r>
              <a:rPr lang="en-GB" sz="2400" dirty="0">
                <a:solidFill>
                  <a:srgbClr val="001689"/>
                </a:solidFill>
                <a:latin typeface="Aptos Display" panose="020B0004020202020204" pitchFamily="34" charset="0"/>
                <a:ea typeface="Open Sans Bold Italics" panose="020B0604020202020204" charset="0"/>
                <a:cs typeface="Open Sans Bold Italics" panose="020B0604020202020204" charset="0"/>
              </a:rPr>
              <a:t>-derived innovative therapies</a:t>
            </a:r>
            <a:r>
              <a:rPr lang="en-GB" sz="2400" dirty="0">
                <a:latin typeface="Aptos Display" panose="020B0004020202020204" pitchFamily="34" charset="0"/>
                <a:ea typeface="Open Sans Bold Italics" panose="020B0604020202020204" charset="0"/>
                <a:cs typeface="Open Sans Bold Italics" panose="020B0604020202020204" charset="0"/>
              </a:rPr>
              <a:t> by companies as well as regulate fees and profitability to make them affordable and accessible to patients while maintaining public trust in altruistic </a:t>
            </a:r>
            <a:r>
              <a:rPr lang="en-GB" sz="2400" dirty="0" err="1">
                <a:latin typeface="Aptos Display" panose="020B0004020202020204" pitchFamily="34" charset="0"/>
                <a:ea typeface="Open Sans Bold Italics" panose="020B0604020202020204" charset="0"/>
                <a:cs typeface="Open Sans Bold Italics" panose="020B0604020202020204" charset="0"/>
              </a:rPr>
              <a:t>SoHO</a:t>
            </a:r>
            <a:r>
              <a:rPr lang="en-GB" sz="2400" dirty="0">
                <a:latin typeface="Aptos Display" panose="020B0004020202020204" pitchFamily="34" charset="0"/>
                <a:ea typeface="Open Sans Bold Italics" panose="020B0604020202020204" charset="0"/>
                <a:cs typeface="Open Sans Bold Italics" panose="020B0604020202020204" charset="0"/>
              </a:rPr>
              <a:t> donation.</a:t>
            </a:r>
            <a:endParaRPr lang="de-DE" sz="2400" dirty="0">
              <a:latin typeface="Aptos Display" panose="020B0004020202020204" pitchFamily="34" charset="0"/>
              <a:ea typeface="Open Sans Bold Italics" panose="020B0604020202020204" charset="0"/>
              <a:cs typeface="Open Sans Bold Italics" panose="020B0604020202020204" charset="0"/>
            </a:endParaRPr>
          </a:p>
        </p:txBody>
      </p:sp>
      <p:sp>
        <p:nvSpPr>
          <p:cNvPr id="4" name="Titel 1">
            <a:extLst>
              <a:ext uri="{FF2B5EF4-FFF2-40B4-BE49-F238E27FC236}">
                <a16:creationId xmlns:a16="http://schemas.microsoft.com/office/drawing/2014/main" id="{D2EA7BA1-E02E-C92B-D7FA-0C02DBD85846}"/>
              </a:ext>
            </a:extLst>
          </p:cNvPr>
          <p:cNvSpPr txBox="1">
            <a:spLocks/>
          </p:cNvSpPr>
          <p:nvPr/>
        </p:nvSpPr>
        <p:spPr>
          <a:xfrm>
            <a:off x="641857" y="1819899"/>
            <a:ext cx="11209406" cy="762565"/>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3200" b="1" dirty="0" err="1">
                <a:solidFill>
                  <a:srgbClr val="00178F"/>
                </a:solidFill>
                <a:latin typeface="Aptos Display" panose="020B0004020202020204" pitchFamily="34" charset="0"/>
                <a:ea typeface="Open Sans Bold Italics" panose="020B0604020202020204" charset="0"/>
                <a:cs typeface="Open Sans Bold Italics" panose="020B0604020202020204" charset="0"/>
              </a:rPr>
              <a:t>We</a:t>
            </a:r>
            <a:r>
              <a:rPr lang="de-DE" sz="3200" b="1" dirty="0">
                <a:solidFill>
                  <a:srgbClr val="00178F"/>
                </a:solidFill>
                <a:latin typeface="Aptos Display" panose="020B0004020202020204" pitchFamily="34" charset="0"/>
                <a:ea typeface="Open Sans Bold Italics" panose="020B0604020202020204" charset="0"/>
                <a:cs typeface="Open Sans Bold Italics" panose="020B0604020202020204" charset="0"/>
              </a:rPr>
              <a:t> </a:t>
            </a:r>
            <a:r>
              <a:rPr lang="de-DE" sz="3200" b="1" dirty="0" err="1">
                <a:solidFill>
                  <a:srgbClr val="00178F"/>
                </a:solidFill>
                <a:latin typeface="Aptos Display" panose="020B0004020202020204" pitchFamily="34" charset="0"/>
                <a:ea typeface="Open Sans Bold Italics" panose="020B0604020202020204" charset="0"/>
                <a:cs typeface="Open Sans Bold Italics" panose="020B0604020202020204" charset="0"/>
              </a:rPr>
              <a:t>can</a:t>
            </a:r>
            <a:r>
              <a:rPr lang="de-DE" sz="3200" b="1" dirty="0">
                <a:solidFill>
                  <a:srgbClr val="00178F"/>
                </a:solidFill>
                <a:latin typeface="Aptos Display" panose="020B0004020202020204" pitchFamily="34" charset="0"/>
                <a:ea typeface="Open Sans Bold Italics" panose="020B0604020202020204" charset="0"/>
                <a:cs typeface="Open Sans Bold Italics" panose="020B0604020202020204" charset="0"/>
              </a:rPr>
              <a:t> do </a:t>
            </a:r>
            <a:r>
              <a:rPr lang="de-DE" sz="3200" b="1" dirty="0" err="1">
                <a:solidFill>
                  <a:srgbClr val="00178F"/>
                </a:solidFill>
                <a:latin typeface="Aptos Display" panose="020B0004020202020204" pitchFamily="34" charset="0"/>
                <a:ea typeface="Open Sans Bold Italics" panose="020B0604020202020204" charset="0"/>
                <a:cs typeface="Open Sans Bold Italics" panose="020B0604020202020204" charset="0"/>
              </a:rPr>
              <a:t>better</a:t>
            </a:r>
            <a:r>
              <a:rPr lang="de-DE" sz="3200" b="1" dirty="0">
                <a:solidFill>
                  <a:srgbClr val="00178F"/>
                </a:solidFill>
                <a:latin typeface="Aptos Display" panose="020B0004020202020204" pitchFamily="34" charset="0"/>
                <a:ea typeface="Open Sans Bold Italics" panose="020B0604020202020204" charset="0"/>
                <a:cs typeface="Open Sans Bold Italics" panose="020B0604020202020204" charset="0"/>
              </a:rPr>
              <a:t>…</a:t>
            </a:r>
          </a:p>
        </p:txBody>
      </p:sp>
    </p:spTree>
    <p:extLst>
      <p:ext uri="{BB962C8B-B14F-4D97-AF65-F5344CB8AC3E}">
        <p14:creationId xmlns:p14="http://schemas.microsoft.com/office/powerpoint/2010/main" val="1841947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862A7F-5075-A8AD-E21C-CDBD6758B6CE}"/>
              </a:ext>
            </a:extLst>
          </p:cNvPr>
          <p:cNvSpPr>
            <a:spLocks noGrp="1"/>
          </p:cNvSpPr>
          <p:nvPr>
            <p:ph type="ctrTitle" idx="4294967295"/>
          </p:nvPr>
        </p:nvSpPr>
        <p:spPr>
          <a:xfrm>
            <a:off x="0" y="2714625"/>
            <a:ext cx="12192000" cy="2387600"/>
          </a:xfrm>
          <a:prstGeom prst="rect">
            <a:avLst/>
          </a:prstGeom>
        </p:spPr>
        <p:txBody>
          <a:bodyPr>
            <a:normAutofit/>
          </a:bodyPr>
          <a:lstStyle/>
          <a:p>
            <a:pPr algn="ctr">
              <a:lnSpc>
                <a:spcPct val="150000"/>
              </a:lnSpc>
            </a:pPr>
            <a:r>
              <a:rPr lang="en-GB" sz="3200" b="1" dirty="0">
                <a:solidFill>
                  <a:schemeClr val="tx1">
                    <a:lumMod val="50000"/>
                  </a:schemeClr>
                </a:solidFill>
              </a:rPr>
              <a:t>Tissue Donation – the “little sister“ of Organ Donation?</a:t>
            </a:r>
            <a:br>
              <a:rPr lang="en-GB" sz="3200" b="1" dirty="0">
                <a:solidFill>
                  <a:schemeClr val="tx1">
                    <a:lumMod val="50000"/>
                  </a:schemeClr>
                </a:solidFill>
              </a:rPr>
            </a:br>
            <a:r>
              <a:rPr lang="en-GB" sz="3200" b="1" dirty="0">
                <a:solidFill>
                  <a:schemeClr val="tx1">
                    <a:lumMod val="50000"/>
                  </a:schemeClr>
                </a:solidFill>
              </a:rPr>
              <a:t>The future and emancipation of tissue donation and supply.</a:t>
            </a:r>
            <a:br>
              <a:rPr lang="en-GB" sz="3200" b="1" dirty="0">
                <a:solidFill>
                  <a:schemeClr val="tx1">
                    <a:lumMod val="50000"/>
                  </a:schemeClr>
                </a:solidFill>
              </a:rPr>
            </a:br>
            <a:endParaRPr lang="de-DE" sz="3200" b="1" dirty="0">
              <a:solidFill>
                <a:schemeClr val="tx1">
                  <a:lumMod val="50000"/>
                </a:schemeClr>
              </a:solidFill>
            </a:endParaRPr>
          </a:p>
        </p:txBody>
      </p:sp>
      <p:pic>
        <p:nvPicPr>
          <p:cNvPr id="7" name="Grafik 6" descr="Ein Bild, das Grafikdesign, Screenshot, Grafiken enthält.&#10;&#10;Automatisch generierte Beschreibung">
            <a:extLst>
              <a:ext uri="{FF2B5EF4-FFF2-40B4-BE49-F238E27FC236}">
                <a16:creationId xmlns:a16="http://schemas.microsoft.com/office/drawing/2014/main" id="{C6EB8058-E356-7C21-1DF0-74DE089DA4E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26806" y="950350"/>
            <a:ext cx="3136265" cy="1187450"/>
          </a:xfrm>
          <a:prstGeom prst="rect">
            <a:avLst/>
          </a:prstGeom>
        </p:spPr>
      </p:pic>
      <p:pic>
        <p:nvPicPr>
          <p:cNvPr id="16" name="Grafik 15">
            <a:extLst>
              <a:ext uri="{FF2B5EF4-FFF2-40B4-BE49-F238E27FC236}">
                <a16:creationId xmlns:a16="http://schemas.microsoft.com/office/drawing/2014/main" id="{8409D526-E75E-D7BC-E808-4CE71A2E9585}"/>
              </a:ext>
            </a:extLst>
          </p:cNvPr>
          <p:cNvPicPr>
            <a:picLocks noChangeAspect="1"/>
          </p:cNvPicPr>
          <p:nvPr/>
        </p:nvPicPr>
        <p:blipFill>
          <a:blip r:embed="rId3"/>
          <a:stretch>
            <a:fillRect/>
          </a:stretch>
        </p:blipFill>
        <p:spPr>
          <a:xfrm>
            <a:off x="1328928" y="1040825"/>
            <a:ext cx="1567819" cy="1006501"/>
          </a:xfrm>
          <a:prstGeom prst="rect">
            <a:avLst/>
          </a:prstGeom>
        </p:spPr>
      </p:pic>
      <p:pic>
        <p:nvPicPr>
          <p:cNvPr id="3" name="Grafik 2">
            <a:extLst>
              <a:ext uri="{FF2B5EF4-FFF2-40B4-BE49-F238E27FC236}">
                <a16:creationId xmlns:a16="http://schemas.microsoft.com/office/drawing/2014/main" id="{3A6010C7-59A4-D242-EBC8-215C4AB9F634}"/>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4086311" y="1123997"/>
            <a:ext cx="2450931" cy="923329"/>
          </a:xfrm>
          <a:prstGeom prst="rect">
            <a:avLst/>
          </a:prstGeom>
        </p:spPr>
      </p:pic>
    </p:spTree>
    <p:extLst>
      <p:ext uri="{BB962C8B-B14F-4D97-AF65-F5344CB8AC3E}">
        <p14:creationId xmlns:p14="http://schemas.microsoft.com/office/powerpoint/2010/main" val="15784544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Grafik 21" descr="Europa mit einfarbiger Füllung">
            <a:extLst>
              <a:ext uri="{FF2B5EF4-FFF2-40B4-BE49-F238E27FC236}">
                <a16:creationId xmlns:a16="http://schemas.microsoft.com/office/drawing/2014/main" id="{2B01834B-1FB1-AC43-1716-9CF45F82B1D0}"/>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078434" y="2783761"/>
            <a:ext cx="2559522" cy="2559522"/>
          </a:xfrm>
          <a:prstGeom prst="rect">
            <a:avLst/>
          </a:prstGeom>
        </p:spPr>
      </p:pic>
      <p:sp>
        <p:nvSpPr>
          <p:cNvPr id="16" name="Oval 15">
            <a:extLst>
              <a:ext uri="{FF2B5EF4-FFF2-40B4-BE49-F238E27FC236}">
                <a16:creationId xmlns:a16="http://schemas.microsoft.com/office/drawing/2014/main" id="{31F126A2-3471-7401-5288-480295E89429}"/>
              </a:ext>
            </a:extLst>
          </p:cNvPr>
          <p:cNvSpPr/>
          <p:nvPr/>
        </p:nvSpPr>
        <p:spPr>
          <a:xfrm>
            <a:off x="1116756" y="959364"/>
            <a:ext cx="3087885" cy="1387651"/>
          </a:xfrm>
          <a:prstGeom prst="ellipse">
            <a:avLst/>
          </a:prstGeom>
          <a:noFill/>
          <a:ln w="9525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200"/>
          </a:p>
        </p:txBody>
      </p:sp>
      <p:grpSp>
        <p:nvGrpSpPr>
          <p:cNvPr id="2" name="Gruppieren 1">
            <a:extLst>
              <a:ext uri="{FF2B5EF4-FFF2-40B4-BE49-F238E27FC236}">
                <a16:creationId xmlns:a16="http://schemas.microsoft.com/office/drawing/2014/main" id="{73CA75AE-E532-FA0E-F829-6296A79A067B}"/>
              </a:ext>
            </a:extLst>
          </p:cNvPr>
          <p:cNvGrpSpPr/>
          <p:nvPr/>
        </p:nvGrpSpPr>
        <p:grpSpPr>
          <a:xfrm>
            <a:off x="694786" y="941507"/>
            <a:ext cx="2758771" cy="1638274"/>
            <a:chOff x="6193072" y="1063331"/>
            <a:chExt cx="3496100" cy="2076131"/>
          </a:xfrm>
        </p:grpSpPr>
        <p:pic>
          <p:nvPicPr>
            <p:cNvPr id="5" name="Grafik 4">
              <a:extLst>
                <a:ext uri="{FF2B5EF4-FFF2-40B4-BE49-F238E27FC236}">
                  <a16:creationId xmlns:a16="http://schemas.microsoft.com/office/drawing/2014/main" id="{A49431C1-AA68-9D04-36E7-8C4CA7C04DE6}"/>
                </a:ext>
              </a:extLst>
            </p:cNvPr>
            <p:cNvPicPr>
              <a:picLocks noChangeAspect="1"/>
            </p:cNvPicPr>
            <p:nvPr/>
          </p:nvPicPr>
          <p:blipFill>
            <a:blip r:embed="rId4" cstate="screen">
              <a:clrChange>
                <a:clrFrom>
                  <a:srgbClr val="000000">
                    <a:alpha val="0"/>
                  </a:srgbClr>
                </a:clrFrom>
                <a:clrTo>
                  <a:srgbClr val="000000">
                    <a:alpha val="0"/>
                  </a:srgbClr>
                </a:clrTo>
              </a:clrChange>
              <a:extLst>
                <a:ext uri="{28A0092B-C50C-407E-A947-70E740481C1C}">
                  <a14:useLocalDpi xmlns:a14="http://schemas.microsoft.com/office/drawing/2010/main"/>
                </a:ext>
              </a:extLst>
            </a:blip>
            <a:stretch>
              <a:fillRect/>
            </a:stretch>
          </p:blipFill>
          <p:spPr>
            <a:xfrm>
              <a:off x="8079742" y="1734881"/>
              <a:ext cx="1059992" cy="609601"/>
            </a:xfrm>
            <a:prstGeom prst="rect">
              <a:avLst/>
            </a:prstGeom>
          </p:spPr>
        </p:pic>
        <p:pic>
          <p:nvPicPr>
            <p:cNvPr id="6" name="Grafik 5">
              <a:extLst>
                <a:ext uri="{FF2B5EF4-FFF2-40B4-BE49-F238E27FC236}">
                  <a16:creationId xmlns:a16="http://schemas.microsoft.com/office/drawing/2014/main" id="{96ED0107-592C-5DB7-8B0C-B532869A6F1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943946" y="2378653"/>
              <a:ext cx="1745226" cy="505698"/>
            </a:xfrm>
            <a:prstGeom prst="rect">
              <a:avLst/>
            </a:prstGeom>
          </p:spPr>
        </p:pic>
        <p:pic>
          <p:nvPicPr>
            <p:cNvPr id="7" name="Grafik 6">
              <a:extLst>
                <a:ext uri="{FF2B5EF4-FFF2-40B4-BE49-F238E27FC236}">
                  <a16:creationId xmlns:a16="http://schemas.microsoft.com/office/drawing/2014/main" id="{3AE1FC83-3141-E51D-FEA2-CAF76E58078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193072" y="1734881"/>
              <a:ext cx="1642876" cy="469670"/>
            </a:xfrm>
            <a:prstGeom prst="rect">
              <a:avLst/>
            </a:prstGeom>
          </p:spPr>
        </p:pic>
        <p:pic>
          <p:nvPicPr>
            <p:cNvPr id="8" name="Grafik 7">
              <a:extLst>
                <a:ext uri="{FF2B5EF4-FFF2-40B4-BE49-F238E27FC236}">
                  <a16:creationId xmlns:a16="http://schemas.microsoft.com/office/drawing/2014/main" id="{878E0DD9-D70A-4194-E563-6B03F159157A}"/>
                </a:ext>
              </a:extLst>
            </p:cNvPr>
            <p:cNvPicPr>
              <a:picLocks noChangeAspect="1"/>
            </p:cNvPicPr>
            <p:nvPr/>
          </p:nvPicPr>
          <p:blipFill rotWithShape="1">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6893230" y="1208031"/>
              <a:ext cx="1691373" cy="447182"/>
            </a:xfrm>
            <a:prstGeom prst="rect">
              <a:avLst/>
            </a:prstGeom>
          </p:spPr>
        </p:pic>
        <p:pic>
          <p:nvPicPr>
            <p:cNvPr id="10" name="Grafik 9">
              <a:extLst>
                <a:ext uri="{FF2B5EF4-FFF2-40B4-BE49-F238E27FC236}">
                  <a16:creationId xmlns:a16="http://schemas.microsoft.com/office/drawing/2014/main" id="{74587AF3-F35F-43BC-82D0-945B45C74A40}"/>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6286438" y="2443030"/>
              <a:ext cx="1697967" cy="696432"/>
            </a:xfrm>
            <a:prstGeom prst="rect">
              <a:avLst/>
            </a:prstGeom>
          </p:spPr>
        </p:pic>
        <p:pic>
          <p:nvPicPr>
            <p:cNvPr id="11" name="Grafik 10">
              <a:extLst>
                <a:ext uri="{FF2B5EF4-FFF2-40B4-BE49-F238E27FC236}">
                  <a16:creationId xmlns:a16="http://schemas.microsoft.com/office/drawing/2014/main" id="{AD5468B9-A82C-0469-8B14-C472B96523CA}"/>
                </a:ext>
              </a:extLst>
            </p:cNvPr>
            <p:cNvPicPr>
              <a:picLocks noChangeAspect="1"/>
            </p:cNvPicPr>
            <p:nvPr/>
          </p:nvPicPr>
          <p:blipFill>
            <a:blip r:embed="rId10"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670908" y="1063331"/>
              <a:ext cx="900130" cy="531493"/>
            </a:xfrm>
            <a:prstGeom prst="rect">
              <a:avLst/>
            </a:prstGeom>
          </p:spPr>
        </p:pic>
      </p:grpSp>
      <p:pic>
        <p:nvPicPr>
          <p:cNvPr id="13" name="Grafik 12" descr="Ein Bild, das Kunst enthält.&#10;&#10;Automatisch generierte Beschreibung">
            <a:extLst>
              <a:ext uri="{FF2B5EF4-FFF2-40B4-BE49-F238E27FC236}">
                <a16:creationId xmlns:a16="http://schemas.microsoft.com/office/drawing/2014/main" id="{D275CEDD-D495-6155-2391-E5466C95F2C8}"/>
              </a:ext>
            </a:extLst>
          </p:cNvPr>
          <p:cNvPicPr>
            <a:picLocks noChangeAspect="1"/>
          </p:cNvPicPr>
          <p:nvPr/>
        </p:nvPicPr>
        <p:blipFill>
          <a:blip r:embed="rId11" cstate="screen">
            <a:extLst>
              <a:ext uri="{28A0092B-C50C-407E-A947-70E740481C1C}">
                <a14:useLocalDpi xmlns:a14="http://schemas.microsoft.com/office/drawing/2010/main"/>
              </a:ext>
            </a:extLst>
          </a:blip>
          <a:srcRect b="3314"/>
          <a:stretch/>
        </p:blipFill>
        <p:spPr>
          <a:xfrm>
            <a:off x="3322745" y="811028"/>
            <a:ext cx="2315211" cy="2268686"/>
          </a:xfrm>
          <a:prstGeom prst="rect">
            <a:avLst/>
          </a:prstGeom>
        </p:spPr>
      </p:pic>
      <p:pic>
        <p:nvPicPr>
          <p:cNvPr id="17" name="Grafik 16">
            <a:extLst>
              <a:ext uri="{FF2B5EF4-FFF2-40B4-BE49-F238E27FC236}">
                <a16:creationId xmlns:a16="http://schemas.microsoft.com/office/drawing/2014/main" id="{ABB4BF74-D262-FF0D-9802-1FD6211D676C}"/>
              </a:ext>
            </a:extLst>
          </p:cNvPr>
          <p:cNvPicPr>
            <a:picLocks noChangeAspect="1"/>
          </p:cNvPicPr>
          <p:nvPr/>
        </p:nvPicPr>
        <p:blipFill>
          <a:blip r:embed="rId12" cstate="screen">
            <a:extLst>
              <a:ext uri="{28A0092B-C50C-407E-A947-70E740481C1C}">
                <a14:useLocalDpi xmlns:a14="http://schemas.microsoft.com/office/drawing/2010/main"/>
              </a:ext>
            </a:extLst>
          </a:blip>
          <a:srcRect/>
          <a:stretch/>
        </p:blipFill>
        <p:spPr>
          <a:xfrm>
            <a:off x="125054" y="3468150"/>
            <a:ext cx="2450931" cy="923329"/>
          </a:xfrm>
          <a:prstGeom prst="rect">
            <a:avLst/>
          </a:prstGeom>
        </p:spPr>
      </p:pic>
      <p:pic>
        <p:nvPicPr>
          <p:cNvPr id="18" name="Grafik 17" descr="Ein Bild, das Grafikdesign, Screenshot, Grafiken enthält.&#10;&#10;Automatisch generierte Beschreibung">
            <a:extLst>
              <a:ext uri="{FF2B5EF4-FFF2-40B4-BE49-F238E27FC236}">
                <a16:creationId xmlns:a16="http://schemas.microsoft.com/office/drawing/2014/main" id="{E8A3715E-97D3-9744-6DD3-FA93F6EBCD74}"/>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00373" y="4843350"/>
            <a:ext cx="3807050" cy="1440985"/>
          </a:xfrm>
          <a:prstGeom prst="rect">
            <a:avLst/>
          </a:prstGeom>
        </p:spPr>
      </p:pic>
      <p:pic>
        <p:nvPicPr>
          <p:cNvPr id="24" name="Grafik 23" descr="Ein Bild, das Text, Logo, Schrift, Screenshot enthält.&#10;&#10;Automatisch generierte Beschreibung">
            <a:extLst>
              <a:ext uri="{FF2B5EF4-FFF2-40B4-BE49-F238E27FC236}">
                <a16:creationId xmlns:a16="http://schemas.microsoft.com/office/drawing/2014/main" id="{B4BC651A-2060-0027-8E60-5C910F7D6116}"/>
              </a:ext>
            </a:extLst>
          </p:cNvPr>
          <p:cNvPicPr>
            <a:picLocks noChangeAspect="1"/>
          </p:cNvPicPr>
          <p:nvPr/>
        </p:nvPicPr>
        <p:blipFill>
          <a:blip r:embed="rId14">
            <a:extLst>
              <a:ext uri="{28A0092B-C50C-407E-A947-70E740481C1C}">
                <a14:useLocalDpi xmlns:a14="http://schemas.microsoft.com/office/drawing/2010/main"/>
              </a:ext>
            </a:extLst>
          </a:blip>
          <a:stretch>
            <a:fillRect/>
          </a:stretch>
        </p:blipFill>
        <p:spPr>
          <a:xfrm>
            <a:off x="3718869" y="5242916"/>
            <a:ext cx="1919087" cy="730371"/>
          </a:xfrm>
          <a:prstGeom prst="rect">
            <a:avLst/>
          </a:prstGeom>
        </p:spPr>
      </p:pic>
      <p:sp>
        <p:nvSpPr>
          <p:cNvPr id="19" name="Textplatzhalter 18">
            <a:extLst>
              <a:ext uri="{FF2B5EF4-FFF2-40B4-BE49-F238E27FC236}">
                <a16:creationId xmlns:a16="http://schemas.microsoft.com/office/drawing/2014/main" id="{F64C50D2-69F1-29F4-EEE7-32F132EC7487}"/>
              </a:ext>
            </a:extLst>
          </p:cNvPr>
          <p:cNvSpPr>
            <a:spLocks noGrp="1"/>
          </p:cNvSpPr>
          <p:nvPr>
            <p:ph type="body" sz="quarter" idx="14"/>
          </p:nvPr>
        </p:nvSpPr>
        <p:spPr>
          <a:xfrm>
            <a:off x="6817042" y="2235315"/>
            <a:ext cx="5143309" cy="1361324"/>
          </a:xfrm>
        </p:spPr>
        <p:txBody>
          <a:bodyPr/>
          <a:lstStyle/>
          <a:p>
            <a:r>
              <a:rPr lang="de-DE" sz="3200" b="0" i="1" dirty="0" err="1">
                <a:solidFill>
                  <a:schemeClr val="bg1"/>
                </a:solidFill>
              </a:rPr>
              <a:t>Thank</a:t>
            </a:r>
            <a:r>
              <a:rPr lang="de-DE" sz="3200" b="0" i="1" dirty="0">
                <a:solidFill>
                  <a:schemeClr val="bg1"/>
                </a:solidFill>
              </a:rPr>
              <a:t> </a:t>
            </a:r>
            <a:r>
              <a:rPr lang="de-DE" sz="3200" b="0" i="1" dirty="0" err="1">
                <a:solidFill>
                  <a:schemeClr val="bg1"/>
                </a:solidFill>
              </a:rPr>
              <a:t>you</a:t>
            </a:r>
            <a:r>
              <a:rPr lang="de-DE" sz="3200" b="0" i="1" dirty="0">
                <a:solidFill>
                  <a:schemeClr val="bg1"/>
                </a:solidFill>
              </a:rPr>
              <a:t> </a:t>
            </a:r>
            <a:r>
              <a:rPr lang="de-DE" sz="3200" b="0" i="1" dirty="0" err="1">
                <a:solidFill>
                  <a:schemeClr val="bg1"/>
                </a:solidFill>
              </a:rPr>
              <a:t>for</a:t>
            </a:r>
            <a:r>
              <a:rPr lang="de-DE" sz="3200" b="0" i="1" dirty="0">
                <a:solidFill>
                  <a:schemeClr val="bg1"/>
                </a:solidFill>
              </a:rPr>
              <a:t> </a:t>
            </a:r>
            <a:r>
              <a:rPr lang="de-DE" sz="3200" b="0" i="1" dirty="0" err="1">
                <a:solidFill>
                  <a:schemeClr val="bg1"/>
                </a:solidFill>
              </a:rPr>
              <a:t>your</a:t>
            </a:r>
            <a:r>
              <a:rPr lang="de-DE" sz="3200" b="0" i="1" dirty="0">
                <a:solidFill>
                  <a:schemeClr val="bg1"/>
                </a:solidFill>
              </a:rPr>
              <a:t> </a:t>
            </a:r>
          </a:p>
          <a:p>
            <a:r>
              <a:rPr lang="de-DE" sz="3200" b="0" i="1" dirty="0" err="1">
                <a:solidFill>
                  <a:schemeClr val="bg1"/>
                </a:solidFill>
              </a:rPr>
              <a:t>attention</a:t>
            </a:r>
            <a:r>
              <a:rPr lang="de-DE" sz="3200" b="0" i="1" dirty="0">
                <a:solidFill>
                  <a:schemeClr val="bg1"/>
                </a:solidFill>
              </a:rPr>
              <a:t>!</a:t>
            </a:r>
          </a:p>
          <a:p>
            <a:endParaRPr lang="de-DE"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rafik 15" descr="Ein Bild, das Entwurf, Karte, Zeichnung, Kunst enthält.&#10;&#10;Automatisch generierte Beschreibung">
            <a:extLst>
              <a:ext uri="{FF2B5EF4-FFF2-40B4-BE49-F238E27FC236}">
                <a16:creationId xmlns:a16="http://schemas.microsoft.com/office/drawing/2014/main" id="{FC8754E1-A507-F50B-EC28-C3D073017E1C}"/>
              </a:ext>
            </a:extLst>
          </p:cNvPr>
          <p:cNvPicPr>
            <a:picLocks noChangeAspect="1"/>
          </p:cNvPicPr>
          <p:nvPr/>
        </p:nvPicPr>
        <p:blipFill>
          <a:blip r:embed="rId3">
            <a:alphaModFix/>
            <a:extLst>
              <a:ext uri="{837473B0-CC2E-450A-ABE3-18F120FF3D39}">
                <a1611:picAttrSrcUrl xmlns:a1611="http://schemas.microsoft.com/office/drawing/2016/11/main" r:id="rId4"/>
              </a:ext>
            </a:extLst>
          </a:blip>
          <a:stretch>
            <a:fillRect/>
          </a:stretch>
        </p:blipFill>
        <p:spPr>
          <a:xfrm rot="1610267">
            <a:off x="8620978" y="248875"/>
            <a:ext cx="3734231" cy="4308729"/>
          </a:xfrm>
          <a:prstGeom prst="rect">
            <a:avLst/>
          </a:prstGeom>
        </p:spPr>
      </p:pic>
      <p:pic>
        <p:nvPicPr>
          <p:cNvPr id="3" name="Grafik 2" descr="Ein Bild, das Entwurf, Karte, Text enthält.&#10;&#10;Automatisch generierte Beschreibung">
            <a:extLst>
              <a:ext uri="{FF2B5EF4-FFF2-40B4-BE49-F238E27FC236}">
                <a16:creationId xmlns:a16="http://schemas.microsoft.com/office/drawing/2014/main" id="{CD4A3F1F-FEE8-E626-602F-4955BF5EBFB3}"/>
              </a:ext>
            </a:extLst>
          </p:cNvPr>
          <p:cNvPicPr>
            <a:picLocks noChangeAspect="1"/>
          </p:cNvPicPr>
          <p:nvPr/>
        </p:nvPicPr>
        <p:blipFill>
          <a:blip r:embed="rId5">
            <a:duotone>
              <a:schemeClr val="bg2">
                <a:shade val="45000"/>
                <a:satMod val="135000"/>
              </a:schemeClr>
              <a:prstClr val="white"/>
            </a:duotone>
            <a:extLst>
              <a:ext uri="{837473B0-CC2E-450A-ABE3-18F120FF3D39}">
                <a1611:picAttrSrcUrl xmlns:a1611="http://schemas.microsoft.com/office/drawing/2016/11/main" r:id="rId6"/>
              </a:ext>
            </a:extLst>
          </a:blip>
          <a:stretch>
            <a:fillRect/>
          </a:stretch>
        </p:blipFill>
        <p:spPr>
          <a:xfrm>
            <a:off x="769214" y="1904352"/>
            <a:ext cx="2604734" cy="3562029"/>
          </a:xfrm>
          <a:prstGeom prst="rect">
            <a:avLst/>
          </a:prstGeom>
        </p:spPr>
      </p:pic>
      <p:sp>
        <p:nvSpPr>
          <p:cNvPr id="7" name="Textfeld 6">
            <a:extLst>
              <a:ext uri="{FF2B5EF4-FFF2-40B4-BE49-F238E27FC236}">
                <a16:creationId xmlns:a16="http://schemas.microsoft.com/office/drawing/2014/main" id="{3CDA4C26-DD2F-F280-3BDF-254A45ECDBC4}"/>
              </a:ext>
            </a:extLst>
          </p:cNvPr>
          <p:cNvSpPr txBox="1"/>
          <p:nvPr/>
        </p:nvSpPr>
        <p:spPr>
          <a:xfrm>
            <a:off x="898258" y="4606549"/>
            <a:ext cx="5304629" cy="1323439"/>
          </a:xfrm>
          <a:prstGeom prst="rect">
            <a:avLst/>
          </a:prstGeom>
          <a:noFill/>
        </p:spPr>
        <p:txBody>
          <a:bodyPr wrap="square" rtlCol="0">
            <a:spAutoFit/>
          </a:bodyPr>
          <a:lstStyle/>
          <a:p>
            <a:r>
              <a:rPr lang="de-DE" sz="2000" b="1" dirty="0">
                <a:solidFill>
                  <a:schemeClr val="bg2">
                    <a:lumMod val="10000"/>
                  </a:schemeClr>
                </a:solidFill>
                <a:latin typeface="Aptos Display" panose="020B0004020202020204" pitchFamily="34" charset="0"/>
              </a:rPr>
              <a:t>Germany</a:t>
            </a:r>
          </a:p>
          <a:p>
            <a:r>
              <a:rPr lang="de-DE" sz="2000" dirty="0">
                <a:solidFill>
                  <a:schemeClr val="bg2">
                    <a:lumMod val="10000"/>
                  </a:schemeClr>
                </a:solidFill>
                <a:latin typeface="Aptos Display" panose="020B0004020202020204" pitchFamily="34" charset="0"/>
              </a:rPr>
              <a:t>83,8 </a:t>
            </a:r>
            <a:r>
              <a:rPr lang="de-DE" sz="2000" dirty="0" err="1">
                <a:solidFill>
                  <a:schemeClr val="bg2">
                    <a:lumMod val="10000"/>
                  </a:schemeClr>
                </a:solidFill>
                <a:latin typeface="Aptos Display" panose="020B0004020202020204" pitchFamily="34" charset="0"/>
              </a:rPr>
              <a:t>million</a:t>
            </a:r>
            <a:r>
              <a:rPr lang="de-DE" sz="2000" dirty="0">
                <a:solidFill>
                  <a:schemeClr val="bg2">
                    <a:lumMod val="10000"/>
                  </a:schemeClr>
                </a:solidFill>
                <a:latin typeface="Aptos Display" panose="020B0004020202020204" pitchFamily="34" charset="0"/>
              </a:rPr>
              <a:t> </a:t>
            </a:r>
            <a:r>
              <a:rPr lang="de-DE" sz="2000" dirty="0" err="1">
                <a:solidFill>
                  <a:schemeClr val="bg2">
                    <a:lumMod val="10000"/>
                  </a:schemeClr>
                </a:solidFill>
                <a:latin typeface="Aptos Display" panose="020B0004020202020204" pitchFamily="34" charset="0"/>
              </a:rPr>
              <a:t>inhabitants</a:t>
            </a:r>
            <a:r>
              <a:rPr lang="de-DE" sz="2000" dirty="0">
                <a:solidFill>
                  <a:schemeClr val="bg2">
                    <a:lumMod val="10000"/>
                  </a:schemeClr>
                </a:solidFill>
                <a:latin typeface="Aptos Display" panose="020B0004020202020204" pitchFamily="34" charset="0"/>
              </a:rPr>
              <a:t> </a:t>
            </a:r>
            <a:r>
              <a:rPr lang="de-DE" sz="900" dirty="0">
                <a:solidFill>
                  <a:schemeClr val="bg2">
                    <a:lumMod val="10000"/>
                  </a:schemeClr>
                </a:solidFill>
                <a:latin typeface="Aptos Display" panose="020B0004020202020204" pitchFamily="34" charset="0"/>
              </a:rPr>
              <a:t>(2022)</a:t>
            </a:r>
          </a:p>
          <a:p>
            <a:r>
              <a:rPr lang="de-DE" sz="2000" dirty="0">
                <a:solidFill>
                  <a:schemeClr val="tx1">
                    <a:lumMod val="75000"/>
                  </a:schemeClr>
                </a:solidFill>
              </a:rPr>
              <a:t>869 </a:t>
            </a:r>
            <a:r>
              <a:rPr lang="de-DE" sz="2000" dirty="0" err="1">
                <a:solidFill>
                  <a:schemeClr val="tx1">
                    <a:lumMod val="75000"/>
                  </a:schemeClr>
                </a:solidFill>
              </a:rPr>
              <a:t>organ</a:t>
            </a:r>
            <a:r>
              <a:rPr lang="de-DE" sz="2000" dirty="0">
                <a:solidFill>
                  <a:schemeClr val="tx1">
                    <a:lumMod val="75000"/>
                  </a:schemeClr>
                </a:solidFill>
              </a:rPr>
              <a:t> </a:t>
            </a:r>
            <a:r>
              <a:rPr lang="de-DE" sz="2000" dirty="0" err="1">
                <a:solidFill>
                  <a:schemeClr val="tx1">
                    <a:lumMod val="75000"/>
                  </a:schemeClr>
                </a:solidFill>
              </a:rPr>
              <a:t>donors</a:t>
            </a:r>
            <a:r>
              <a:rPr lang="de-DE" sz="2000" dirty="0">
                <a:solidFill>
                  <a:schemeClr val="tx1">
                    <a:lumMod val="75000"/>
                  </a:schemeClr>
                </a:solidFill>
              </a:rPr>
              <a:t> (2022)</a:t>
            </a:r>
          </a:p>
          <a:p>
            <a:r>
              <a:rPr lang="de-DE" sz="2000" dirty="0">
                <a:solidFill>
                  <a:srgbClr val="0070C0"/>
                </a:solidFill>
              </a:rPr>
              <a:t>= 10,3 </a:t>
            </a:r>
            <a:r>
              <a:rPr lang="de-DE" sz="2000" dirty="0" err="1">
                <a:solidFill>
                  <a:srgbClr val="0070C0"/>
                </a:solidFill>
              </a:rPr>
              <a:t>organ</a:t>
            </a:r>
            <a:r>
              <a:rPr lang="de-DE" sz="2000" dirty="0">
                <a:solidFill>
                  <a:srgbClr val="0070C0"/>
                </a:solidFill>
              </a:rPr>
              <a:t> </a:t>
            </a:r>
            <a:r>
              <a:rPr lang="de-DE" sz="2000" dirty="0" err="1">
                <a:solidFill>
                  <a:srgbClr val="0070C0"/>
                </a:solidFill>
              </a:rPr>
              <a:t>donors</a:t>
            </a:r>
            <a:r>
              <a:rPr lang="de-DE" sz="2000" dirty="0">
                <a:solidFill>
                  <a:srgbClr val="0070C0"/>
                </a:solidFill>
              </a:rPr>
              <a:t> </a:t>
            </a:r>
            <a:r>
              <a:rPr lang="de-DE" sz="2000" dirty="0">
                <a:solidFill>
                  <a:schemeClr val="bg2">
                    <a:lumMod val="10000"/>
                  </a:schemeClr>
                </a:solidFill>
              </a:rPr>
              <a:t>per </a:t>
            </a:r>
            <a:r>
              <a:rPr lang="de-DE" sz="2000" dirty="0">
                <a:solidFill>
                  <a:srgbClr val="0070C0"/>
                </a:solidFill>
              </a:rPr>
              <a:t>1 </a:t>
            </a:r>
            <a:r>
              <a:rPr lang="de-DE" sz="2000" dirty="0" err="1">
                <a:solidFill>
                  <a:srgbClr val="0070C0"/>
                </a:solidFill>
              </a:rPr>
              <a:t>million</a:t>
            </a:r>
            <a:r>
              <a:rPr lang="de-DE" sz="2000" dirty="0">
                <a:solidFill>
                  <a:srgbClr val="0070C0"/>
                </a:solidFill>
              </a:rPr>
              <a:t> </a:t>
            </a:r>
            <a:r>
              <a:rPr lang="de-DE" sz="2000" dirty="0" err="1">
                <a:solidFill>
                  <a:schemeClr val="bg2">
                    <a:lumMod val="10000"/>
                  </a:schemeClr>
                </a:solidFill>
              </a:rPr>
              <a:t>inhabitants</a:t>
            </a:r>
            <a:r>
              <a:rPr lang="de-DE" sz="2000" dirty="0">
                <a:solidFill>
                  <a:schemeClr val="bg2">
                    <a:lumMod val="10000"/>
                  </a:schemeClr>
                </a:solidFill>
              </a:rPr>
              <a:t> </a:t>
            </a:r>
          </a:p>
        </p:txBody>
      </p:sp>
      <p:sp>
        <p:nvSpPr>
          <p:cNvPr id="8" name="Textfeld 7">
            <a:extLst>
              <a:ext uri="{FF2B5EF4-FFF2-40B4-BE49-F238E27FC236}">
                <a16:creationId xmlns:a16="http://schemas.microsoft.com/office/drawing/2014/main" id="{FA871094-EB11-CD37-7121-88C8E0C0FC82}"/>
              </a:ext>
            </a:extLst>
          </p:cNvPr>
          <p:cNvSpPr txBox="1"/>
          <p:nvPr/>
        </p:nvSpPr>
        <p:spPr>
          <a:xfrm>
            <a:off x="6202887" y="2125250"/>
            <a:ext cx="5189509" cy="707886"/>
          </a:xfrm>
          <a:prstGeom prst="rect">
            <a:avLst/>
          </a:prstGeom>
          <a:noFill/>
        </p:spPr>
        <p:txBody>
          <a:bodyPr wrap="square" rtlCol="0">
            <a:spAutoFit/>
          </a:bodyPr>
          <a:lstStyle/>
          <a:p>
            <a:r>
              <a:rPr lang="de-DE" sz="2000" b="1" dirty="0">
                <a:solidFill>
                  <a:schemeClr val="bg2">
                    <a:lumMod val="10000"/>
                  </a:schemeClr>
                </a:solidFill>
                <a:latin typeface="Aptos Display" panose="020B0004020202020204" pitchFamily="34" charset="0"/>
              </a:rPr>
              <a:t>European Union</a:t>
            </a:r>
          </a:p>
          <a:p>
            <a:endParaRPr lang="de-DE" sz="2000" b="1" dirty="0">
              <a:solidFill>
                <a:schemeClr val="bg2">
                  <a:lumMod val="10000"/>
                </a:schemeClr>
              </a:solidFill>
              <a:latin typeface="Aptos Display" panose="020B0004020202020204" pitchFamily="34" charset="0"/>
            </a:endParaRPr>
          </a:p>
        </p:txBody>
      </p:sp>
      <p:pic>
        <p:nvPicPr>
          <p:cNvPr id="13" name="Grafik 12" descr="Zurück mit einfarbiger Füllung">
            <a:extLst>
              <a:ext uri="{FF2B5EF4-FFF2-40B4-BE49-F238E27FC236}">
                <a16:creationId xmlns:a16="http://schemas.microsoft.com/office/drawing/2014/main" id="{DC946F2E-9300-C715-84C4-C88A9CADC0E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244936">
            <a:off x="4058686" y="2283626"/>
            <a:ext cx="2290747" cy="2290747"/>
          </a:xfrm>
          <a:prstGeom prst="rect">
            <a:avLst/>
          </a:prstGeom>
        </p:spPr>
      </p:pic>
      <p:sp>
        <p:nvSpPr>
          <p:cNvPr id="15" name="Titel 2">
            <a:extLst>
              <a:ext uri="{FF2B5EF4-FFF2-40B4-BE49-F238E27FC236}">
                <a16:creationId xmlns:a16="http://schemas.microsoft.com/office/drawing/2014/main" id="{1A7CB2F2-15D9-0363-53A2-C97DAAD8D16B}"/>
              </a:ext>
            </a:extLst>
          </p:cNvPr>
          <p:cNvSpPr txBox="1">
            <a:spLocks/>
          </p:cNvSpPr>
          <p:nvPr/>
        </p:nvSpPr>
        <p:spPr>
          <a:xfrm>
            <a:off x="369958" y="-67425"/>
            <a:ext cx="8883770" cy="1958602"/>
          </a:xfrm>
          <a:prstGeom prst="rect">
            <a:avLst/>
          </a:prstGeom>
        </p:spPr>
        <p:txBody>
          <a:bodyPr vert="horz" lIns="68580" tIns="34290" rIns="68580" bIns="34290" rtlCol="0" anchor="b">
            <a:noAutofit/>
          </a:bodyPr>
          <a:lstStyle>
            <a:lvl1pPr algn="l" defTabSz="914400" rtl="0" eaLnBrk="1" latinLnBrk="0" hangingPunct="1">
              <a:lnSpc>
                <a:spcPct val="90000"/>
              </a:lnSpc>
              <a:spcBef>
                <a:spcPct val="0"/>
              </a:spcBef>
              <a:buNone/>
              <a:defRPr sz="6000" kern="1200">
                <a:solidFill>
                  <a:schemeClr val="tx1">
                    <a:lumMod val="50000"/>
                    <a:lumOff val="50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b="1" dirty="0">
                <a:solidFill>
                  <a:schemeClr val="tx1">
                    <a:lumMod val="50000"/>
                  </a:schemeClr>
                </a:solidFill>
                <a:latin typeface="Aptos SemiBold" panose="020B0004020202020204" pitchFamily="34" charset="0"/>
              </a:rPr>
              <a:t>There is a lack of </a:t>
            </a:r>
            <a:r>
              <a:rPr lang="en-US" sz="3600" b="1" dirty="0">
                <a:solidFill>
                  <a:srgbClr val="FF0000"/>
                </a:solidFill>
                <a:latin typeface="Aptos SemiBold" panose="020B0004020202020204" pitchFamily="34" charset="0"/>
              </a:rPr>
              <a:t>organ</a:t>
            </a:r>
            <a:r>
              <a:rPr lang="en-US" sz="3600" b="1" dirty="0">
                <a:latin typeface="Aptos SemiBold" panose="020B0004020202020204" pitchFamily="34" charset="0"/>
              </a:rPr>
              <a:t> </a:t>
            </a:r>
            <a:r>
              <a:rPr lang="en-US" sz="3600" b="1" dirty="0">
                <a:solidFill>
                  <a:srgbClr val="FF0000"/>
                </a:solidFill>
                <a:latin typeface="Aptos SemiBold" panose="020B0004020202020204" pitchFamily="34" charset="0"/>
              </a:rPr>
              <a:t>donors</a:t>
            </a:r>
            <a:r>
              <a:rPr lang="en-US" sz="3600" b="1" dirty="0">
                <a:solidFill>
                  <a:srgbClr val="ED7D31"/>
                </a:solidFill>
                <a:latin typeface="Aptos SemiBold" panose="020B0004020202020204" pitchFamily="34" charset="0"/>
              </a:rPr>
              <a:t> </a:t>
            </a:r>
            <a:r>
              <a:rPr lang="en-US" sz="3600" b="1" dirty="0">
                <a:solidFill>
                  <a:schemeClr val="tx1">
                    <a:lumMod val="50000"/>
                  </a:schemeClr>
                </a:solidFill>
                <a:latin typeface="Aptos SemiBold" panose="020B0004020202020204" pitchFamily="34" charset="0"/>
              </a:rPr>
              <a:t>in Europe</a:t>
            </a:r>
            <a:endParaRPr kumimoji="0" lang="de-DE" sz="3600" b="1" u="none" strike="noStrike" kern="1200" cap="none" spc="0" normalizeH="0" baseline="0" noProof="0" dirty="0">
              <a:ln>
                <a:noFill/>
              </a:ln>
              <a:solidFill>
                <a:schemeClr val="tx1">
                  <a:lumMod val="50000"/>
                </a:schemeClr>
              </a:solidFill>
              <a:effectLst/>
              <a:uLnTx/>
              <a:uFillTx/>
              <a:latin typeface="Aptos SemiBold" panose="020B0004020202020204" pitchFamily="34" charset="0"/>
            </a:endParaRPr>
          </a:p>
        </p:txBody>
      </p:sp>
      <p:graphicFrame>
        <p:nvGraphicFramePr>
          <p:cNvPr id="2" name="Tabelle 1">
            <a:extLst>
              <a:ext uri="{FF2B5EF4-FFF2-40B4-BE49-F238E27FC236}">
                <a16:creationId xmlns:a16="http://schemas.microsoft.com/office/drawing/2014/main" id="{9418324E-2E86-383A-76CC-77BD10A54834}"/>
              </a:ext>
            </a:extLst>
          </p:cNvPr>
          <p:cNvGraphicFramePr>
            <a:graphicFrameLocks noGrp="1"/>
          </p:cNvGraphicFramePr>
          <p:nvPr>
            <p:extLst>
              <p:ext uri="{D42A27DB-BD31-4B8C-83A1-F6EECF244321}">
                <p14:modId xmlns:p14="http://schemas.microsoft.com/office/powerpoint/2010/main" val="714390909"/>
              </p:ext>
            </p:extLst>
          </p:nvPr>
        </p:nvGraphicFramePr>
        <p:xfrm>
          <a:off x="6280293" y="2460115"/>
          <a:ext cx="4094414" cy="3571364"/>
        </p:xfrm>
        <a:graphic>
          <a:graphicData uri="http://schemas.openxmlformats.org/drawingml/2006/table">
            <a:tbl>
              <a:tblPr firstRow="1" bandRow="1">
                <a:tableStyleId>{5C22544A-7EE6-4342-B048-85BDC9FD1C3A}</a:tableStyleId>
              </a:tblPr>
              <a:tblGrid>
                <a:gridCol w="2047207">
                  <a:extLst>
                    <a:ext uri="{9D8B030D-6E8A-4147-A177-3AD203B41FA5}">
                      <a16:colId xmlns:a16="http://schemas.microsoft.com/office/drawing/2014/main" val="3632103085"/>
                    </a:ext>
                  </a:extLst>
                </a:gridCol>
                <a:gridCol w="2047207">
                  <a:extLst>
                    <a:ext uri="{9D8B030D-6E8A-4147-A177-3AD203B41FA5}">
                      <a16:colId xmlns:a16="http://schemas.microsoft.com/office/drawing/2014/main" val="3357302046"/>
                    </a:ext>
                  </a:extLst>
                </a:gridCol>
              </a:tblGrid>
              <a:tr h="1011044">
                <a:tc>
                  <a:txBody>
                    <a:bodyPr/>
                    <a:lstStyle/>
                    <a:p>
                      <a:r>
                        <a:rPr lang="de-DE" dirty="0"/>
                        <a:t>Country </a:t>
                      </a:r>
                    </a:p>
                  </a:txBody>
                  <a:tcPr>
                    <a:solidFill>
                      <a:srgbClr val="0070C0"/>
                    </a:solidFill>
                  </a:tcPr>
                </a:tc>
                <a:tc>
                  <a:txBody>
                    <a:bodyPr/>
                    <a:lstStyle/>
                    <a:p>
                      <a:r>
                        <a:rPr lang="de-DE" dirty="0"/>
                        <a:t>Organ </a:t>
                      </a:r>
                      <a:r>
                        <a:rPr lang="de-DE" dirty="0" err="1"/>
                        <a:t>donors</a:t>
                      </a:r>
                      <a:r>
                        <a:rPr lang="de-DE" dirty="0"/>
                        <a:t> per </a:t>
                      </a:r>
                      <a:r>
                        <a:rPr lang="de-DE" dirty="0" err="1"/>
                        <a:t>million</a:t>
                      </a:r>
                      <a:r>
                        <a:rPr lang="de-DE" dirty="0"/>
                        <a:t> </a:t>
                      </a:r>
                      <a:r>
                        <a:rPr lang="de-DE" dirty="0" err="1"/>
                        <a:t>inhabitants</a:t>
                      </a:r>
                      <a:r>
                        <a:rPr lang="de-DE" dirty="0"/>
                        <a:t> (2022)</a:t>
                      </a:r>
                    </a:p>
                  </a:txBody>
                  <a:tcPr>
                    <a:solidFill>
                      <a:srgbClr val="0070C0"/>
                    </a:solidFill>
                  </a:tcPr>
                </a:tc>
                <a:extLst>
                  <a:ext uri="{0D108BD9-81ED-4DB2-BD59-A6C34878D82A}">
                    <a16:rowId xmlns:a16="http://schemas.microsoft.com/office/drawing/2014/main" val="1481655509"/>
                  </a:ext>
                </a:extLst>
              </a:tr>
              <a:tr h="311090">
                <a:tc>
                  <a:txBody>
                    <a:bodyPr/>
                    <a:lstStyle/>
                    <a:p>
                      <a:r>
                        <a:rPr lang="de-DE" dirty="0"/>
                        <a:t>Spain</a:t>
                      </a:r>
                    </a:p>
                  </a:txBody>
                  <a:tcPr/>
                </a:tc>
                <a:tc>
                  <a:txBody>
                    <a:bodyPr/>
                    <a:lstStyle/>
                    <a:p>
                      <a:r>
                        <a:rPr lang="de-DE" dirty="0"/>
                        <a:t>40.8</a:t>
                      </a:r>
                    </a:p>
                  </a:txBody>
                  <a:tcPr/>
                </a:tc>
                <a:extLst>
                  <a:ext uri="{0D108BD9-81ED-4DB2-BD59-A6C34878D82A}">
                    <a16:rowId xmlns:a16="http://schemas.microsoft.com/office/drawing/2014/main" val="3639801134"/>
                  </a:ext>
                </a:extLst>
              </a:tr>
              <a:tr h="311090">
                <a:tc>
                  <a:txBody>
                    <a:bodyPr/>
                    <a:lstStyle/>
                    <a:p>
                      <a:r>
                        <a:rPr lang="de-DE" dirty="0"/>
                        <a:t>Portugal</a:t>
                      </a:r>
                    </a:p>
                  </a:txBody>
                  <a:tcPr/>
                </a:tc>
                <a:tc>
                  <a:txBody>
                    <a:bodyPr/>
                    <a:lstStyle/>
                    <a:p>
                      <a:r>
                        <a:rPr lang="de-DE" dirty="0"/>
                        <a:t>29.6</a:t>
                      </a:r>
                    </a:p>
                  </a:txBody>
                  <a:tcPr/>
                </a:tc>
                <a:extLst>
                  <a:ext uri="{0D108BD9-81ED-4DB2-BD59-A6C34878D82A}">
                    <a16:rowId xmlns:a16="http://schemas.microsoft.com/office/drawing/2014/main" val="1576515729"/>
                  </a:ext>
                </a:extLst>
              </a:tr>
              <a:tr h="311090">
                <a:tc>
                  <a:txBody>
                    <a:bodyPr/>
                    <a:lstStyle/>
                    <a:p>
                      <a:r>
                        <a:rPr lang="de-DE" dirty="0" err="1"/>
                        <a:t>Belgium</a:t>
                      </a:r>
                      <a:endParaRPr lang="de-DE" dirty="0"/>
                    </a:p>
                  </a:txBody>
                  <a:tcPr/>
                </a:tc>
                <a:tc>
                  <a:txBody>
                    <a:bodyPr/>
                    <a:lstStyle/>
                    <a:p>
                      <a:r>
                        <a:rPr lang="de-DE" dirty="0"/>
                        <a:t>26.9</a:t>
                      </a:r>
                    </a:p>
                  </a:txBody>
                  <a:tcPr/>
                </a:tc>
                <a:extLst>
                  <a:ext uri="{0D108BD9-81ED-4DB2-BD59-A6C34878D82A}">
                    <a16:rowId xmlns:a16="http://schemas.microsoft.com/office/drawing/2014/main" val="3221606188"/>
                  </a:ext>
                </a:extLst>
              </a:tr>
              <a:tr h="311090">
                <a:tc>
                  <a:txBody>
                    <a:bodyPr/>
                    <a:lstStyle/>
                    <a:p>
                      <a:r>
                        <a:rPr lang="de-DE" dirty="0" err="1"/>
                        <a:t>Czechia</a:t>
                      </a:r>
                      <a:endParaRPr lang="de-DE" dirty="0"/>
                    </a:p>
                  </a:txBody>
                  <a:tcPr/>
                </a:tc>
                <a:tc>
                  <a:txBody>
                    <a:bodyPr/>
                    <a:lstStyle/>
                    <a:p>
                      <a:r>
                        <a:rPr lang="de-DE" dirty="0"/>
                        <a:t>25</a:t>
                      </a:r>
                    </a:p>
                  </a:txBody>
                  <a:tcPr/>
                </a:tc>
                <a:extLst>
                  <a:ext uri="{0D108BD9-81ED-4DB2-BD59-A6C34878D82A}">
                    <a16:rowId xmlns:a16="http://schemas.microsoft.com/office/drawing/2014/main" val="1575386559"/>
                  </a:ext>
                </a:extLst>
              </a:tr>
              <a:tr h="311090">
                <a:tc>
                  <a:txBody>
                    <a:bodyPr/>
                    <a:lstStyle/>
                    <a:p>
                      <a:r>
                        <a:rPr lang="de-DE" dirty="0"/>
                        <a:t>France</a:t>
                      </a:r>
                    </a:p>
                  </a:txBody>
                  <a:tcPr/>
                </a:tc>
                <a:tc>
                  <a:txBody>
                    <a:bodyPr/>
                    <a:lstStyle/>
                    <a:p>
                      <a:r>
                        <a:rPr lang="de-DE" dirty="0"/>
                        <a:t>24.7</a:t>
                      </a:r>
                    </a:p>
                  </a:txBody>
                  <a:tcPr/>
                </a:tc>
                <a:extLst>
                  <a:ext uri="{0D108BD9-81ED-4DB2-BD59-A6C34878D82A}">
                    <a16:rowId xmlns:a16="http://schemas.microsoft.com/office/drawing/2014/main" val="249661050"/>
                  </a:ext>
                </a:extLst>
              </a:tr>
              <a:tr h="311090">
                <a:tc>
                  <a:txBody>
                    <a:bodyPr/>
                    <a:lstStyle/>
                    <a:p>
                      <a:r>
                        <a:rPr lang="de-DE" dirty="0"/>
                        <a:t>Slovenia</a:t>
                      </a:r>
                    </a:p>
                  </a:txBody>
                  <a:tcPr/>
                </a:tc>
                <a:tc>
                  <a:txBody>
                    <a:bodyPr/>
                    <a:lstStyle/>
                    <a:p>
                      <a:r>
                        <a:rPr lang="de-DE" dirty="0"/>
                        <a:t>19.5</a:t>
                      </a:r>
                    </a:p>
                  </a:txBody>
                  <a:tcPr/>
                </a:tc>
                <a:extLst>
                  <a:ext uri="{0D108BD9-81ED-4DB2-BD59-A6C34878D82A}">
                    <a16:rowId xmlns:a16="http://schemas.microsoft.com/office/drawing/2014/main" val="1368860135"/>
                  </a:ext>
                </a:extLst>
              </a:tr>
              <a:tr h="311090">
                <a:tc>
                  <a:txBody>
                    <a:bodyPr/>
                    <a:lstStyle/>
                    <a:p>
                      <a:r>
                        <a:rPr lang="de-DE" dirty="0" err="1"/>
                        <a:t>Italy</a:t>
                      </a:r>
                      <a:endParaRPr lang="de-DE" dirty="0"/>
                    </a:p>
                  </a:txBody>
                  <a:tcPr/>
                </a:tc>
                <a:tc>
                  <a:txBody>
                    <a:bodyPr/>
                    <a:lstStyle/>
                    <a:p>
                      <a:r>
                        <a:rPr lang="de-DE" dirty="0"/>
                        <a:t>24.1</a:t>
                      </a:r>
                    </a:p>
                  </a:txBody>
                  <a:tcPr/>
                </a:tc>
                <a:extLst>
                  <a:ext uri="{0D108BD9-81ED-4DB2-BD59-A6C34878D82A}">
                    <a16:rowId xmlns:a16="http://schemas.microsoft.com/office/drawing/2014/main" val="2138340397"/>
                  </a:ext>
                </a:extLst>
              </a:tr>
            </a:tbl>
          </a:graphicData>
        </a:graphic>
      </p:graphicFrame>
    </p:spTree>
    <p:extLst>
      <p:ext uri="{BB962C8B-B14F-4D97-AF65-F5344CB8AC3E}">
        <p14:creationId xmlns:p14="http://schemas.microsoft.com/office/powerpoint/2010/main" val="2342534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CFF502E7-505D-48E1-2401-E9091D93B5A7}"/>
              </a:ext>
            </a:extLst>
          </p:cNvPr>
          <p:cNvSpPr txBox="1">
            <a:spLocks/>
          </p:cNvSpPr>
          <p:nvPr/>
        </p:nvSpPr>
        <p:spPr>
          <a:xfrm>
            <a:off x="299805" y="334823"/>
            <a:ext cx="11264900" cy="191510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lumMod val="50000"/>
                    <a:lumOff val="50000"/>
                  </a:schemeClr>
                </a:solidFill>
                <a:latin typeface="+mj-lt"/>
                <a:ea typeface="+mj-ea"/>
                <a:cs typeface="+mj-cs"/>
              </a:defRPr>
            </a:lvl1pPr>
          </a:lstStyle>
          <a:p>
            <a:pPr>
              <a:lnSpc>
                <a:spcPct val="110000"/>
              </a:lnSpc>
            </a:pPr>
            <a:r>
              <a:rPr lang="en-US" sz="3200" b="1" dirty="0">
                <a:solidFill>
                  <a:schemeClr val="tx1">
                    <a:lumMod val="50000"/>
                  </a:schemeClr>
                </a:solidFill>
                <a:latin typeface="Aptos Display" panose="020B0004020202020204" pitchFamily="34" charset="0"/>
              </a:rPr>
              <a:t>Tissue donation as “little sister”: an additional field in the difficult terrain of Organ donation</a:t>
            </a:r>
          </a:p>
        </p:txBody>
      </p:sp>
      <p:pic>
        <p:nvPicPr>
          <p:cNvPr id="55" name="Grafik 54" descr="Wandern Silhouette">
            <a:extLst>
              <a:ext uri="{FF2B5EF4-FFF2-40B4-BE49-F238E27FC236}">
                <a16:creationId xmlns:a16="http://schemas.microsoft.com/office/drawing/2014/main" id="{BCD48A1D-A7C3-98AA-AFB5-856FE7AC992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0644224">
            <a:off x="3526683" y="3376648"/>
            <a:ext cx="767014" cy="767014"/>
          </a:xfrm>
          <a:prstGeom prst="rect">
            <a:avLst/>
          </a:prstGeom>
        </p:spPr>
      </p:pic>
      <p:pic>
        <p:nvPicPr>
          <p:cNvPr id="57" name="Grafik 56" descr="Wandern Silhouette">
            <a:extLst>
              <a:ext uri="{FF2B5EF4-FFF2-40B4-BE49-F238E27FC236}">
                <a16:creationId xmlns:a16="http://schemas.microsoft.com/office/drawing/2014/main" id="{A2824E29-363E-5D42-FB09-21BF55D4A73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0644224">
            <a:off x="6059776" y="2553977"/>
            <a:ext cx="767014" cy="767014"/>
          </a:xfrm>
          <a:prstGeom prst="rect">
            <a:avLst/>
          </a:prstGeom>
        </p:spPr>
      </p:pic>
      <p:pic>
        <p:nvPicPr>
          <p:cNvPr id="60" name="Grafik 59" descr="Wandern Silhouette">
            <a:extLst>
              <a:ext uri="{FF2B5EF4-FFF2-40B4-BE49-F238E27FC236}">
                <a16:creationId xmlns:a16="http://schemas.microsoft.com/office/drawing/2014/main" id="{DDDEA879-F0BD-9212-6BA7-7E06D878FF5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0644224">
            <a:off x="183335" y="2270833"/>
            <a:ext cx="767014" cy="767014"/>
          </a:xfrm>
          <a:prstGeom prst="rect">
            <a:avLst/>
          </a:prstGeom>
        </p:spPr>
      </p:pic>
      <p:pic>
        <p:nvPicPr>
          <p:cNvPr id="3" name="Grafik 4" descr="Seilknoten Silhouette">
            <a:extLst>
              <a:ext uri="{FF2B5EF4-FFF2-40B4-BE49-F238E27FC236}">
                <a16:creationId xmlns:a16="http://schemas.microsoft.com/office/drawing/2014/main" id="{D64B601B-1E06-8276-EEB8-75F6D278C1C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3060969">
            <a:off x="1158690" y="2556410"/>
            <a:ext cx="478008" cy="511409"/>
          </a:xfrm>
          <a:prstGeom prst="rect">
            <a:avLst/>
          </a:prstGeom>
        </p:spPr>
      </p:pic>
      <p:pic>
        <p:nvPicPr>
          <p:cNvPr id="4" name="Grafik 4" descr="Seilknoten Silhouette">
            <a:extLst>
              <a:ext uri="{FF2B5EF4-FFF2-40B4-BE49-F238E27FC236}">
                <a16:creationId xmlns:a16="http://schemas.microsoft.com/office/drawing/2014/main" id="{A62F00A6-E014-E73C-59F0-D850CA349F5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5019198">
            <a:off x="6881267" y="3109626"/>
            <a:ext cx="586214" cy="511409"/>
          </a:xfrm>
          <a:prstGeom prst="rect">
            <a:avLst/>
          </a:prstGeom>
        </p:spPr>
      </p:pic>
      <p:pic>
        <p:nvPicPr>
          <p:cNvPr id="7" name="Grafik 4" descr="Seilknoten Silhouette">
            <a:extLst>
              <a:ext uri="{FF2B5EF4-FFF2-40B4-BE49-F238E27FC236}">
                <a16:creationId xmlns:a16="http://schemas.microsoft.com/office/drawing/2014/main" id="{A99E452A-548D-F38D-654E-8D74FDC0E44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221223">
            <a:off x="2575239" y="3173296"/>
            <a:ext cx="478008" cy="511409"/>
          </a:xfrm>
          <a:prstGeom prst="rect">
            <a:avLst/>
          </a:prstGeom>
        </p:spPr>
      </p:pic>
      <p:sp>
        <p:nvSpPr>
          <p:cNvPr id="8" name="Zylinder 7">
            <a:extLst>
              <a:ext uri="{FF2B5EF4-FFF2-40B4-BE49-F238E27FC236}">
                <a16:creationId xmlns:a16="http://schemas.microsoft.com/office/drawing/2014/main" id="{CB4FB694-78EA-D666-1DE0-736A3AA978C7}"/>
              </a:ext>
            </a:extLst>
          </p:cNvPr>
          <p:cNvSpPr/>
          <p:nvPr/>
        </p:nvSpPr>
        <p:spPr>
          <a:xfrm>
            <a:off x="4049269" y="4205112"/>
            <a:ext cx="711344" cy="1938241"/>
          </a:xfrm>
          <a:prstGeom prst="can">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de-DE" sz="1400" dirty="0">
              <a:ea typeface="+mn-lt"/>
              <a:cs typeface="+mn-lt"/>
            </a:endParaRPr>
          </a:p>
        </p:txBody>
      </p:sp>
      <p:sp>
        <p:nvSpPr>
          <p:cNvPr id="10" name="Textfeld 9">
            <a:extLst>
              <a:ext uri="{FF2B5EF4-FFF2-40B4-BE49-F238E27FC236}">
                <a16:creationId xmlns:a16="http://schemas.microsoft.com/office/drawing/2014/main" id="{7E743DDA-2ACA-FFA6-DCF4-E0A51795BD47}"/>
              </a:ext>
            </a:extLst>
          </p:cNvPr>
          <p:cNvSpPr txBox="1"/>
          <p:nvPr/>
        </p:nvSpPr>
        <p:spPr>
          <a:xfrm rot="16200000">
            <a:off x="3524186" y="5039522"/>
            <a:ext cx="1684350" cy="307777"/>
          </a:xfrm>
          <a:prstGeom prst="rect">
            <a:avLst/>
          </a:prstGeom>
          <a:noFill/>
        </p:spPr>
        <p:txBody>
          <a:bodyPr wrap="square" lIns="91440" tIns="45720" rIns="91440" bIns="45720" rtlCol="0" anchor="t">
            <a:spAutoFit/>
          </a:bodyPr>
          <a:lstStyle/>
          <a:p>
            <a:r>
              <a:rPr lang="de-DE" sz="1400" dirty="0"/>
              <a:t>Political </a:t>
            </a:r>
            <a:r>
              <a:rPr lang="de-DE" sz="1400" dirty="0" err="1"/>
              <a:t>Overload</a:t>
            </a:r>
            <a:endParaRPr lang="de-DE" sz="1400" dirty="0">
              <a:cs typeface="Calibri"/>
            </a:endParaRPr>
          </a:p>
        </p:txBody>
      </p:sp>
      <p:sp>
        <p:nvSpPr>
          <p:cNvPr id="12" name="Zylinder 11">
            <a:extLst>
              <a:ext uri="{FF2B5EF4-FFF2-40B4-BE49-F238E27FC236}">
                <a16:creationId xmlns:a16="http://schemas.microsoft.com/office/drawing/2014/main" id="{46321506-F4F1-6BAB-98A3-AB60766465F2}"/>
              </a:ext>
            </a:extLst>
          </p:cNvPr>
          <p:cNvSpPr/>
          <p:nvPr/>
        </p:nvSpPr>
        <p:spPr>
          <a:xfrm>
            <a:off x="8823384" y="3792240"/>
            <a:ext cx="711344" cy="2220179"/>
          </a:xfrm>
          <a:prstGeom prst="can">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de-DE" sz="1400" dirty="0">
              <a:ea typeface="+mn-lt"/>
              <a:cs typeface="+mn-lt"/>
            </a:endParaRPr>
          </a:p>
        </p:txBody>
      </p:sp>
      <p:sp>
        <p:nvSpPr>
          <p:cNvPr id="13" name="Zylinder 12">
            <a:extLst>
              <a:ext uri="{FF2B5EF4-FFF2-40B4-BE49-F238E27FC236}">
                <a16:creationId xmlns:a16="http://schemas.microsoft.com/office/drawing/2014/main" id="{A59274B8-2540-BE5E-6942-C0E36D2D2E92}"/>
              </a:ext>
            </a:extLst>
          </p:cNvPr>
          <p:cNvSpPr/>
          <p:nvPr/>
        </p:nvSpPr>
        <p:spPr>
          <a:xfrm rot="1357319">
            <a:off x="7517924" y="4283120"/>
            <a:ext cx="711344" cy="1681785"/>
          </a:xfrm>
          <a:prstGeom prst="can">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de-DE" sz="1400" dirty="0">
              <a:ea typeface="+mn-lt"/>
              <a:cs typeface="+mn-lt"/>
            </a:endParaRPr>
          </a:p>
        </p:txBody>
      </p:sp>
      <p:sp>
        <p:nvSpPr>
          <p:cNvPr id="14" name="Zylinder 13">
            <a:extLst>
              <a:ext uri="{FF2B5EF4-FFF2-40B4-BE49-F238E27FC236}">
                <a16:creationId xmlns:a16="http://schemas.microsoft.com/office/drawing/2014/main" id="{FA7A6D00-F6A8-1CFA-B23C-7627FA89E6B3}"/>
              </a:ext>
            </a:extLst>
          </p:cNvPr>
          <p:cNvSpPr/>
          <p:nvPr/>
        </p:nvSpPr>
        <p:spPr>
          <a:xfrm>
            <a:off x="6261741" y="3426669"/>
            <a:ext cx="711344" cy="2556712"/>
          </a:xfrm>
          <a:prstGeom prst="can">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de-DE" sz="1400" dirty="0">
              <a:ea typeface="+mn-lt"/>
              <a:cs typeface="+mn-lt"/>
            </a:endParaRPr>
          </a:p>
        </p:txBody>
      </p:sp>
      <p:sp>
        <p:nvSpPr>
          <p:cNvPr id="17" name="Textfeld 16">
            <a:extLst>
              <a:ext uri="{FF2B5EF4-FFF2-40B4-BE49-F238E27FC236}">
                <a16:creationId xmlns:a16="http://schemas.microsoft.com/office/drawing/2014/main" id="{C9FFBFDF-4571-98D5-648F-18F87C20B20C}"/>
              </a:ext>
            </a:extLst>
          </p:cNvPr>
          <p:cNvSpPr txBox="1"/>
          <p:nvPr/>
        </p:nvSpPr>
        <p:spPr>
          <a:xfrm rot="16200000">
            <a:off x="5475658" y="4554815"/>
            <a:ext cx="2151624" cy="307777"/>
          </a:xfrm>
          <a:prstGeom prst="rect">
            <a:avLst/>
          </a:prstGeom>
          <a:noFill/>
        </p:spPr>
        <p:txBody>
          <a:bodyPr wrap="square" lIns="91440" tIns="45720" rIns="91440" bIns="45720" rtlCol="0" anchor="t">
            <a:spAutoFit/>
          </a:bodyPr>
          <a:lstStyle/>
          <a:p>
            <a:r>
              <a:rPr lang="de-DE" sz="1400" dirty="0" err="1"/>
              <a:t>Insecurity</a:t>
            </a:r>
            <a:r>
              <a:rPr lang="de-DE" sz="1400" dirty="0"/>
              <a:t>: Brain </a:t>
            </a:r>
            <a:r>
              <a:rPr lang="de-DE" sz="1400" dirty="0" err="1"/>
              <a:t>death</a:t>
            </a:r>
            <a:endParaRPr lang="de-DE" sz="1400" dirty="0">
              <a:cs typeface="Calibri"/>
            </a:endParaRPr>
          </a:p>
        </p:txBody>
      </p:sp>
      <p:sp>
        <p:nvSpPr>
          <p:cNvPr id="18" name="Textfeld 17">
            <a:extLst>
              <a:ext uri="{FF2B5EF4-FFF2-40B4-BE49-F238E27FC236}">
                <a16:creationId xmlns:a16="http://schemas.microsoft.com/office/drawing/2014/main" id="{26A5E4D7-1D9C-0BE5-A85A-5C529A854ADA}"/>
              </a:ext>
            </a:extLst>
          </p:cNvPr>
          <p:cNvSpPr txBox="1"/>
          <p:nvPr/>
        </p:nvSpPr>
        <p:spPr>
          <a:xfrm rot="17557319">
            <a:off x="7108691" y="4970404"/>
            <a:ext cx="1418369" cy="307777"/>
          </a:xfrm>
          <a:prstGeom prst="rect">
            <a:avLst/>
          </a:prstGeom>
          <a:noFill/>
        </p:spPr>
        <p:txBody>
          <a:bodyPr wrap="square" lIns="91440" tIns="45720" rIns="91440" bIns="45720" rtlCol="0" anchor="t">
            <a:spAutoFit/>
          </a:bodyPr>
          <a:lstStyle/>
          <a:p>
            <a:r>
              <a:rPr lang="de-DE" sz="1400" dirty="0"/>
              <a:t>Time </a:t>
            </a:r>
            <a:r>
              <a:rPr lang="de-DE" sz="1400" dirty="0" err="1"/>
              <a:t>pressure</a:t>
            </a:r>
            <a:endParaRPr lang="de-DE" sz="1400" dirty="0">
              <a:cs typeface="Calibri"/>
            </a:endParaRPr>
          </a:p>
        </p:txBody>
      </p:sp>
      <p:sp>
        <p:nvSpPr>
          <p:cNvPr id="19" name="Textfeld 18">
            <a:extLst>
              <a:ext uri="{FF2B5EF4-FFF2-40B4-BE49-F238E27FC236}">
                <a16:creationId xmlns:a16="http://schemas.microsoft.com/office/drawing/2014/main" id="{EC729B98-DA40-DF5E-34D1-759A1559F0EB}"/>
              </a:ext>
            </a:extLst>
          </p:cNvPr>
          <p:cNvSpPr txBox="1"/>
          <p:nvPr/>
        </p:nvSpPr>
        <p:spPr>
          <a:xfrm rot="16200000">
            <a:off x="8054795" y="4615160"/>
            <a:ext cx="2151624" cy="307777"/>
          </a:xfrm>
          <a:prstGeom prst="rect">
            <a:avLst/>
          </a:prstGeom>
          <a:noFill/>
        </p:spPr>
        <p:txBody>
          <a:bodyPr wrap="square" lIns="91440" tIns="45720" rIns="91440" bIns="45720" rtlCol="0" anchor="t">
            <a:spAutoFit/>
          </a:bodyPr>
          <a:lstStyle/>
          <a:p>
            <a:r>
              <a:rPr lang="de-DE" sz="1400" dirty="0" err="1">
                <a:cs typeface="Calibri"/>
              </a:rPr>
              <a:t>poor</a:t>
            </a:r>
            <a:r>
              <a:rPr lang="de-DE" sz="1400" dirty="0">
                <a:cs typeface="Calibri"/>
              </a:rPr>
              <a:t> press</a:t>
            </a:r>
          </a:p>
        </p:txBody>
      </p:sp>
      <p:sp>
        <p:nvSpPr>
          <p:cNvPr id="20" name="Zylinder 19">
            <a:extLst>
              <a:ext uri="{FF2B5EF4-FFF2-40B4-BE49-F238E27FC236}">
                <a16:creationId xmlns:a16="http://schemas.microsoft.com/office/drawing/2014/main" id="{7E6050C2-7181-6DE1-142E-9C6032871FF6}"/>
              </a:ext>
            </a:extLst>
          </p:cNvPr>
          <p:cNvSpPr/>
          <p:nvPr/>
        </p:nvSpPr>
        <p:spPr>
          <a:xfrm rot="568594">
            <a:off x="1335728" y="3310240"/>
            <a:ext cx="711344" cy="2556712"/>
          </a:xfrm>
          <a:prstGeom prst="can">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de-DE" sz="1400" dirty="0">
              <a:ea typeface="+mn-lt"/>
              <a:cs typeface="+mn-lt"/>
            </a:endParaRPr>
          </a:p>
        </p:txBody>
      </p:sp>
      <p:sp>
        <p:nvSpPr>
          <p:cNvPr id="21" name="Zylinder 20">
            <a:extLst>
              <a:ext uri="{FF2B5EF4-FFF2-40B4-BE49-F238E27FC236}">
                <a16:creationId xmlns:a16="http://schemas.microsoft.com/office/drawing/2014/main" id="{6431DA4C-16F1-3136-42B8-25520EC2EB55}"/>
              </a:ext>
            </a:extLst>
          </p:cNvPr>
          <p:cNvSpPr/>
          <p:nvPr/>
        </p:nvSpPr>
        <p:spPr>
          <a:xfrm rot="21147610">
            <a:off x="2963883" y="3727498"/>
            <a:ext cx="711344" cy="2386910"/>
          </a:xfrm>
          <a:prstGeom prst="can">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de-DE" sz="1400" dirty="0">
              <a:ea typeface="+mn-lt"/>
              <a:cs typeface="+mn-lt"/>
            </a:endParaRPr>
          </a:p>
        </p:txBody>
      </p:sp>
      <p:sp>
        <p:nvSpPr>
          <p:cNvPr id="22" name="Textfeld 21">
            <a:extLst>
              <a:ext uri="{FF2B5EF4-FFF2-40B4-BE49-F238E27FC236}">
                <a16:creationId xmlns:a16="http://schemas.microsoft.com/office/drawing/2014/main" id="{8FF711CA-14F3-6D72-53B0-38C81D7D5282}"/>
              </a:ext>
            </a:extLst>
          </p:cNvPr>
          <p:cNvSpPr txBox="1"/>
          <p:nvPr/>
        </p:nvSpPr>
        <p:spPr>
          <a:xfrm rot="16768594">
            <a:off x="551083" y="4413463"/>
            <a:ext cx="2151624" cy="523220"/>
          </a:xfrm>
          <a:prstGeom prst="rect">
            <a:avLst/>
          </a:prstGeom>
          <a:noFill/>
        </p:spPr>
        <p:txBody>
          <a:bodyPr wrap="square" lIns="91440" tIns="45720" rIns="91440" bIns="45720" rtlCol="0" anchor="t">
            <a:spAutoFit/>
          </a:bodyPr>
          <a:lstStyle/>
          <a:p>
            <a:r>
              <a:rPr lang="de-DE" sz="1400" dirty="0"/>
              <a:t>Limited </a:t>
            </a:r>
            <a:r>
              <a:rPr lang="de-DE" sz="1400" dirty="0" err="1"/>
              <a:t>resources</a:t>
            </a:r>
            <a:r>
              <a:rPr lang="de-DE" sz="1400" dirty="0"/>
              <a:t> at  </a:t>
            </a:r>
            <a:r>
              <a:rPr lang="de-DE" sz="1400" dirty="0" err="1"/>
              <a:t>hospital</a:t>
            </a:r>
            <a:r>
              <a:rPr lang="de-DE" sz="1400" dirty="0"/>
              <a:t> + extra </a:t>
            </a:r>
            <a:r>
              <a:rPr lang="de-DE" sz="1400" dirty="0" err="1"/>
              <a:t>work</a:t>
            </a:r>
            <a:endParaRPr lang="de-DE" sz="1400" dirty="0">
              <a:cs typeface="Calibri"/>
            </a:endParaRPr>
          </a:p>
        </p:txBody>
      </p:sp>
      <p:sp>
        <p:nvSpPr>
          <p:cNvPr id="23" name="Textfeld 22">
            <a:extLst>
              <a:ext uri="{FF2B5EF4-FFF2-40B4-BE49-F238E27FC236}">
                <a16:creationId xmlns:a16="http://schemas.microsoft.com/office/drawing/2014/main" id="{BCCFED65-FE3C-E1AE-B988-12F6736C5B37}"/>
              </a:ext>
            </a:extLst>
          </p:cNvPr>
          <p:cNvSpPr txBox="1"/>
          <p:nvPr/>
        </p:nvSpPr>
        <p:spPr>
          <a:xfrm rot="15747610">
            <a:off x="2226510" y="4750133"/>
            <a:ext cx="2008725" cy="307777"/>
          </a:xfrm>
          <a:prstGeom prst="rect">
            <a:avLst/>
          </a:prstGeom>
          <a:noFill/>
        </p:spPr>
        <p:txBody>
          <a:bodyPr wrap="square" lIns="91440" tIns="45720" rIns="91440" bIns="45720" rtlCol="0" anchor="t">
            <a:spAutoFit/>
          </a:bodyPr>
          <a:lstStyle/>
          <a:p>
            <a:r>
              <a:rPr lang="de-DE" sz="1400" dirty="0"/>
              <a:t>Limited </a:t>
            </a:r>
            <a:r>
              <a:rPr lang="de-DE" sz="1400" dirty="0" err="1"/>
              <a:t>Donor</a:t>
            </a:r>
            <a:r>
              <a:rPr lang="de-DE" sz="1400" dirty="0"/>
              <a:t> </a:t>
            </a:r>
            <a:r>
              <a:rPr lang="de-DE" sz="1400" dirty="0" err="1"/>
              <a:t>numbers</a:t>
            </a:r>
            <a:endParaRPr lang="de-DE" sz="1400" dirty="0">
              <a:cs typeface="Calibri"/>
            </a:endParaRPr>
          </a:p>
        </p:txBody>
      </p:sp>
      <p:sp>
        <p:nvSpPr>
          <p:cNvPr id="24" name="Zylinder 23">
            <a:extLst>
              <a:ext uri="{FF2B5EF4-FFF2-40B4-BE49-F238E27FC236}">
                <a16:creationId xmlns:a16="http://schemas.microsoft.com/office/drawing/2014/main" id="{CCFAB457-A7CF-554A-57C9-7D051F872A68}"/>
              </a:ext>
            </a:extLst>
          </p:cNvPr>
          <p:cNvSpPr/>
          <p:nvPr/>
        </p:nvSpPr>
        <p:spPr>
          <a:xfrm rot="535566">
            <a:off x="5311546" y="4173980"/>
            <a:ext cx="711344" cy="1891782"/>
          </a:xfrm>
          <a:prstGeom prst="can">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de-DE" sz="1400" dirty="0">
              <a:ea typeface="+mn-lt"/>
              <a:cs typeface="+mn-lt"/>
            </a:endParaRPr>
          </a:p>
        </p:txBody>
      </p:sp>
      <p:sp>
        <p:nvSpPr>
          <p:cNvPr id="25" name="Textfeld 24">
            <a:extLst>
              <a:ext uri="{FF2B5EF4-FFF2-40B4-BE49-F238E27FC236}">
                <a16:creationId xmlns:a16="http://schemas.microsoft.com/office/drawing/2014/main" id="{A51FA4B3-F124-0D1A-9B35-60F73FE034E2}"/>
              </a:ext>
            </a:extLst>
          </p:cNvPr>
          <p:cNvSpPr txBox="1"/>
          <p:nvPr/>
        </p:nvSpPr>
        <p:spPr>
          <a:xfrm rot="16735566">
            <a:off x="4794418" y="4897811"/>
            <a:ext cx="1568253" cy="307777"/>
          </a:xfrm>
          <a:prstGeom prst="rect">
            <a:avLst/>
          </a:prstGeom>
          <a:noFill/>
        </p:spPr>
        <p:txBody>
          <a:bodyPr wrap="square" lIns="91440" tIns="45720" rIns="91440" bIns="45720" rtlCol="0" anchor="t">
            <a:spAutoFit/>
          </a:bodyPr>
          <a:lstStyle/>
          <a:p>
            <a:r>
              <a:rPr lang="de-DE" sz="1400" dirty="0"/>
              <a:t>Data </a:t>
            </a:r>
            <a:r>
              <a:rPr lang="de-DE" sz="1400" dirty="0" err="1"/>
              <a:t>Protection</a:t>
            </a:r>
            <a:endParaRPr lang="de-DE" sz="1400" dirty="0">
              <a:cs typeface="Calibri"/>
            </a:endParaRPr>
          </a:p>
        </p:txBody>
      </p:sp>
      <p:sp>
        <p:nvSpPr>
          <p:cNvPr id="26" name="Zylinder 25">
            <a:extLst>
              <a:ext uri="{FF2B5EF4-FFF2-40B4-BE49-F238E27FC236}">
                <a16:creationId xmlns:a16="http://schemas.microsoft.com/office/drawing/2014/main" id="{CC592D7C-02EE-1970-D90D-74803F53B228}"/>
              </a:ext>
            </a:extLst>
          </p:cNvPr>
          <p:cNvSpPr/>
          <p:nvPr/>
        </p:nvSpPr>
        <p:spPr>
          <a:xfrm rot="20636794">
            <a:off x="9995874" y="3860069"/>
            <a:ext cx="711344" cy="1886894"/>
          </a:xfrm>
          <a:prstGeom prst="can">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de-DE" sz="1400" dirty="0">
              <a:ea typeface="+mn-lt"/>
              <a:cs typeface="+mn-lt"/>
            </a:endParaRPr>
          </a:p>
        </p:txBody>
      </p:sp>
      <p:sp>
        <p:nvSpPr>
          <p:cNvPr id="27" name="Textfeld 26">
            <a:extLst>
              <a:ext uri="{FF2B5EF4-FFF2-40B4-BE49-F238E27FC236}">
                <a16:creationId xmlns:a16="http://schemas.microsoft.com/office/drawing/2014/main" id="{57DF5A0C-F538-4005-DDD8-842B6961127F}"/>
              </a:ext>
            </a:extLst>
          </p:cNvPr>
          <p:cNvSpPr txBox="1"/>
          <p:nvPr/>
        </p:nvSpPr>
        <p:spPr>
          <a:xfrm rot="15236794">
            <a:off x="9441931" y="4601909"/>
            <a:ext cx="1731819" cy="307777"/>
          </a:xfrm>
          <a:prstGeom prst="rect">
            <a:avLst/>
          </a:prstGeom>
          <a:noFill/>
        </p:spPr>
        <p:txBody>
          <a:bodyPr wrap="square" lIns="91440" tIns="45720" rIns="91440" bIns="45720" rtlCol="0" anchor="t">
            <a:spAutoFit/>
          </a:bodyPr>
          <a:lstStyle/>
          <a:p>
            <a:r>
              <a:rPr lang="de-DE" sz="1400" dirty="0">
                <a:cs typeface="Calibri"/>
              </a:rPr>
              <a:t>Training</a:t>
            </a:r>
          </a:p>
        </p:txBody>
      </p:sp>
      <p:sp>
        <p:nvSpPr>
          <p:cNvPr id="28" name="Zylinder 27">
            <a:extLst>
              <a:ext uri="{FF2B5EF4-FFF2-40B4-BE49-F238E27FC236}">
                <a16:creationId xmlns:a16="http://schemas.microsoft.com/office/drawing/2014/main" id="{86BBB1A8-FD77-D54B-1C3B-5759130C80E9}"/>
              </a:ext>
            </a:extLst>
          </p:cNvPr>
          <p:cNvSpPr/>
          <p:nvPr/>
        </p:nvSpPr>
        <p:spPr>
          <a:xfrm>
            <a:off x="395427" y="3058745"/>
            <a:ext cx="711344" cy="2924635"/>
          </a:xfrm>
          <a:prstGeom prst="can">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de-DE" sz="1400" dirty="0">
              <a:ea typeface="+mn-lt"/>
              <a:cs typeface="+mn-lt"/>
            </a:endParaRPr>
          </a:p>
        </p:txBody>
      </p:sp>
      <p:sp>
        <p:nvSpPr>
          <p:cNvPr id="31" name="Textfeld 30">
            <a:extLst>
              <a:ext uri="{FF2B5EF4-FFF2-40B4-BE49-F238E27FC236}">
                <a16:creationId xmlns:a16="http://schemas.microsoft.com/office/drawing/2014/main" id="{B0F00EBC-1DF6-9EC3-881A-B152137476BE}"/>
              </a:ext>
            </a:extLst>
          </p:cNvPr>
          <p:cNvSpPr txBox="1"/>
          <p:nvPr/>
        </p:nvSpPr>
        <p:spPr>
          <a:xfrm rot="16200000">
            <a:off x="-553584" y="4357401"/>
            <a:ext cx="2461253" cy="307777"/>
          </a:xfrm>
          <a:prstGeom prst="rect">
            <a:avLst/>
          </a:prstGeom>
          <a:noFill/>
        </p:spPr>
        <p:txBody>
          <a:bodyPr wrap="square" lIns="91440" tIns="45720" rIns="91440" bIns="45720" rtlCol="0" anchor="t">
            <a:spAutoFit/>
          </a:bodyPr>
          <a:lstStyle/>
          <a:p>
            <a:r>
              <a:rPr lang="de-DE" sz="1400" dirty="0" err="1"/>
              <a:t>Identification</a:t>
            </a:r>
            <a:r>
              <a:rPr lang="de-DE" sz="1400" dirty="0"/>
              <a:t> </a:t>
            </a:r>
            <a:r>
              <a:rPr lang="de-DE" sz="1400" dirty="0" err="1"/>
              <a:t>of</a:t>
            </a:r>
            <a:r>
              <a:rPr lang="de-DE" sz="1400" dirty="0"/>
              <a:t> </a:t>
            </a:r>
            <a:r>
              <a:rPr lang="de-DE" sz="1400" dirty="0" err="1"/>
              <a:t>donors</a:t>
            </a:r>
            <a:endParaRPr lang="de-DE" sz="1400" dirty="0">
              <a:cs typeface="Calibri"/>
            </a:endParaRPr>
          </a:p>
        </p:txBody>
      </p:sp>
      <p:pic>
        <p:nvPicPr>
          <p:cNvPr id="32" name="Grafik 31" descr="Wandern Silhouette">
            <a:extLst>
              <a:ext uri="{FF2B5EF4-FFF2-40B4-BE49-F238E27FC236}">
                <a16:creationId xmlns:a16="http://schemas.microsoft.com/office/drawing/2014/main" id="{518CE080-3B8A-2DA3-D210-1A0B7EF2582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0644224">
            <a:off x="4984583" y="3408731"/>
            <a:ext cx="767014" cy="767014"/>
          </a:xfrm>
          <a:prstGeom prst="rect">
            <a:avLst/>
          </a:prstGeom>
        </p:spPr>
      </p:pic>
      <p:pic>
        <p:nvPicPr>
          <p:cNvPr id="33" name="Grafik 4" descr="Seilknoten Silhouette">
            <a:extLst>
              <a:ext uri="{FF2B5EF4-FFF2-40B4-BE49-F238E27FC236}">
                <a16:creationId xmlns:a16="http://schemas.microsoft.com/office/drawing/2014/main" id="{F07AD194-B3FD-4EC7-2503-3EE3EBC8997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0610765">
            <a:off x="5686111" y="3271459"/>
            <a:ext cx="478008" cy="511409"/>
          </a:xfrm>
          <a:prstGeom prst="rect">
            <a:avLst/>
          </a:prstGeom>
        </p:spPr>
      </p:pic>
      <p:pic>
        <p:nvPicPr>
          <p:cNvPr id="35" name="Grafik 34" descr="Wandern Silhouette">
            <a:extLst>
              <a:ext uri="{FF2B5EF4-FFF2-40B4-BE49-F238E27FC236}">
                <a16:creationId xmlns:a16="http://schemas.microsoft.com/office/drawing/2014/main" id="{612FCAC3-7AB6-1638-7D21-41E3DFD1E95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22177">
            <a:off x="9337981" y="3030515"/>
            <a:ext cx="767014" cy="767014"/>
          </a:xfrm>
          <a:prstGeom prst="rect">
            <a:avLst/>
          </a:prstGeom>
        </p:spPr>
      </p:pic>
      <p:pic>
        <p:nvPicPr>
          <p:cNvPr id="36" name="Grafik 4" descr="Seilknoten Silhouette">
            <a:extLst>
              <a:ext uri="{FF2B5EF4-FFF2-40B4-BE49-F238E27FC236}">
                <a16:creationId xmlns:a16="http://schemas.microsoft.com/office/drawing/2014/main" id="{95178749-CDDD-A00E-3855-158B90403EC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270191">
            <a:off x="8731686" y="3287418"/>
            <a:ext cx="478008" cy="511409"/>
          </a:xfrm>
          <a:prstGeom prst="rect">
            <a:avLst/>
          </a:prstGeom>
        </p:spPr>
      </p:pic>
      <p:pic>
        <p:nvPicPr>
          <p:cNvPr id="62" name="Grafik 61" descr="Wandern Silhouette">
            <a:extLst>
              <a:ext uri="{FF2B5EF4-FFF2-40B4-BE49-F238E27FC236}">
                <a16:creationId xmlns:a16="http://schemas.microsoft.com/office/drawing/2014/main" id="{03FF63C4-BED5-E390-E0AA-69E424AF8A3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107952">
            <a:off x="1726149" y="2569134"/>
            <a:ext cx="767014" cy="767014"/>
          </a:xfrm>
          <a:prstGeom prst="rect">
            <a:avLst/>
          </a:prstGeom>
        </p:spPr>
      </p:pic>
      <p:pic>
        <p:nvPicPr>
          <p:cNvPr id="37" name="Grafik 4" descr="Seilknoten Silhouette">
            <a:extLst>
              <a:ext uri="{FF2B5EF4-FFF2-40B4-BE49-F238E27FC236}">
                <a16:creationId xmlns:a16="http://schemas.microsoft.com/office/drawing/2014/main" id="{E540F95D-E90B-A908-6988-E76125CBF90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289025">
            <a:off x="4392714" y="3584480"/>
            <a:ext cx="478008" cy="511409"/>
          </a:xfrm>
          <a:prstGeom prst="rect">
            <a:avLst/>
          </a:prstGeom>
        </p:spPr>
      </p:pic>
      <p:pic>
        <p:nvPicPr>
          <p:cNvPr id="38" name="Grafik 4" descr="Seilknoten Silhouette">
            <a:extLst>
              <a:ext uri="{FF2B5EF4-FFF2-40B4-BE49-F238E27FC236}">
                <a16:creationId xmlns:a16="http://schemas.microsoft.com/office/drawing/2014/main" id="{B232C65E-EE9F-557D-0C14-DA0E6E38857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5228647">
            <a:off x="7354791" y="3708794"/>
            <a:ext cx="478008" cy="511409"/>
          </a:xfrm>
          <a:prstGeom prst="rect">
            <a:avLst/>
          </a:prstGeom>
        </p:spPr>
      </p:pic>
      <p:pic>
        <p:nvPicPr>
          <p:cNvPr id="40" name="Grafik 39" descr="Wandern Silhouette">
            <a:extLst>
              <a:ext uri="{FF2B5EF4-FFF2-40B4-BE49-F238E27FC236}">
                <a16:creationId xmlns:a16="http://schemas.microsoft.com/office/drawing/2014/main" id="{08EBBBC3-74B0-B763-0D92-081453B49F1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58730" y="3527163"/>
            <a:ext cx="767014" cy="767014"/>
          </a:xfrm>
          <a:prstGeom prst="rect">
            <a:avLst/>
          </a:prstGeom>
        </p:spPr>
      </p:pic>
      <p:sp>
        <p:nvSpPr>
          <p:cNvPr id="2" name="Zylinder 1">
            <a:extLst>
              <a:ext uri="{FF2B5EF4-FFF2-40B4-BE49-F238E27FC236}">
                <a16:creationId xmlns:a16="http://schemas.microsoft.com/office/drawing/2014/main" id="{A31753EE-A40D-6F4B-5C27-C78BA04559E6}"/>
              </a:ext>
            </a:extLst>
          </p:cNvPr>
          <p:cNvSpPr/>
          <p:nvPr/>
        </p:nvSpPr>
        <p:spPr>
          <a:xfrm rot="576282">
            <a:off x="2054976" y="4657210"/>
            <a:ext cx="711344" cy="1455590"/>
          </a:xfrm>
          <a:prstGeom prst="can">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de-DE" sz="1400" dirty="0">
              <a:ea typeface="+mn-lt"/>
              <a:cs typeface="+mn-lt"/>
            </a:endParaRPr>
          </a:p>
        </p:txBody>
      </p:sp>
      <p:sp>
        <p:nvSpPr>
          <p:cNvPr id="5" name="Textfeld 4">
            <a:extLst>
              <a:ext uri="{FF2B5EF4-FFF2-40B4-BE49-F238E27FC236}">
                <a16:creationId xmlns:a16="http://schemas.microsoft.com/office/drawing/2014/main" id="{4FB03B59-5AE5-2DCC-0546-D8AF887B85E3}"/>
              </a:ext>
            </a:extLst>
          </p:cNvPr>
          <p:cNvSpPr txBox="1"/>
          <p:nvPr/>
        </p:nvSpPr>
        <p:spPr>
          <a:xfrm rot="16776282">
            <a:off x="1738045" y="5145198"/>
            <a:ext cx="1335962" cy="307777"/>
          </a:xfrm>
          <a:prstGeom prst="rect">
            <a:avLst/>
          </a:prstGeom>
          <a:noFill/>
        </p:spPr>
        <p:txBody>
          <a:bodyPr wrap="square" lIns="91440" tIns="45720" rIns="91440" bIns="45720" rtlCol="0" anchor="t">
            <a:spAutoFit/>
          </a:bodyPr>
          <a:lstStyle/>
          <a:p>
            <a:r>
              <a:rPr lang="de-DE" sz="1400" dirty="0" err="1">
                <a:cs typeface="Calibri"/>
              </a:rPr>
              <a:t>Logistics</a:t>
            </a:r>
            <a:endParaRPr lang="de-DE" sz="1400" dirty="0">
              <a:cs typeface="Calibri"/>
            </a:endParaRPr>
          </a:p>
        </p:txBody>
      </p:sp>
      <p:sp>
        <p:nvSpPr>
          <p:cNvPr id="11" name="Zylinder 10">
            <a:extLst>
              <a:ext uri="{FF2B5EF4-FFF2-40B4-BE49-F238E27FC236}">
                <a16:creationId xmlns:a16="http://schemas.microsoft.com/office/drawing/2014/main" id="{34FA47B2-7439-0EEC-3E2B-9000ED9E09A1}"/>
              </a:ext>
            </a:extLst>
          </p:cNvPr>
          <p:cNvSpPr/>
          <p:nvPr/>
        </p:nvSpPr>
        <p:spPr>
          <a:xfrm rot="585935">
            <a:off x="10947733" y="3647814"/>
            <a:ext cx="711344" cy="1920508"/>
          </a:xfrm>
          <a:prstGeom prst="can">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de-DE" sz="1400" dirty="0">
              <a:ea typeface="+mn-lt"/>
              <a:cs typeface="+mn-lt"/>
            </a:endParaRPr>
          </a:p>
        </p:txBody>
      </p:sp>
      <p:sp>
        <p:nvSpPr>
          <p:cNvPr id="15" name="Textfeld 14">
            <a:extLst>
              <a:ext uri="{FF2B5EF4-FFF2-40B4-BE49-F238E27FC236}">
                <a16:creationId xmlns:a16="http://schemas.microsoft.com/office/drawing/2014/main" id="{F407B456-8D3B-F244-7BAB-BFE731B23260}"/>
              </a:ext>
            </a:extLst>
          </p:cNvPr>
          <p:cNvSpPr txBox="1"/>
          <p:nvPr/>
        </p:nvSpPr>
        <p:spPr>
          <a:xfrm rot="16785935">
            <a:off x="10384355" y="4390250"/>
            <a:ext cx="1762671" cy="307777"/>
          </a:xfrm>
          <a:prstGeom prst="rect">
            <a:avLst/>
          </a:prstGeom>
          <a:noFill/>
        </p:spPr>
        <p:txBody>
          <a:bodyPr wrap="square" lIns="91440" tIns="45720" rIns="91440" bIns="45720" rtlCol="0" anchor="t">
            <a:spAutoFit/>
          </a:bodyPr>
          <a:lstStyle/>
          <a:p>
            <a:r>
              <a:rPr lang="de-DE" sz="1400" dirty="0">
                <a:cs typeface="Calibri"/>
              </a:rPr>
              <a:t>Infrastructure</a:t>
            </a:r>
          </a:p>
        </p:txBody>
      </p:sp>
      <p:pic>
        <p:nvPicPr>
          <p:cNvPr id="16" name="Grafik 15" descr="Wandern Silhouette">
            <a:extLst>
              <a:ext uri="{FF2B5EF4-FFF2-40B4-BE49-F238E27FC236}">
                <a16:creationId xmlns:a16="http://schemas.microsoft.com/office/drawing/2014/main" id="{A731B1E2-2345-1FCD-5BC4-553AF2B42FE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1211949">
            <a:off x="11087175" y="2817663"/>
            <a:ext cx="767014" cy="767014"/>
          </a:xfrm>
          <a:prstGeom prst="rect">
            <a:avLst/>
          </a:prstGeom>
        </p:spPr>
      </p:pic>
      <p:pic>
        <p:nvPicPr>
          <p:cNvPr id="29" name="Grafik 4" descr="Seilknoten Silhouette">
            <a:extLst>
              <a:ext uri="{FF2B5EF4-FFF2-40B4-BE49-F238E27FC236}">
                <a16:creationId xmlns:a16="http://schemas.microsoft.com/office/drawing/2014/main" id="{9FB3C831-832B-0DD5-F32A-ACAA4D98340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732629">
            <a:off x="10363509" y="3272846"/>
            <a:ext cx="478008" cy="511409"/>
          </a:xfrm>
          <a:prstGeom prst="rect">
            <a:avLst/>
          </a:prstGeom>
        </p:spPr>
      </p:pic>
    </p:spTree>
    <p:extLst>
      <p:ext uri="{BB962C8B-B14F-4D97-AF65-F5344CB8AC3E}">
        <p14:creationId xmlns:p14="http://schemas.microsoft.com/office/powerpoint/2010/main" val="31125585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Ein Bild, das Entwurf, Karte, Text enthält.&#10;&#10;Automatisch generierte Beschreibung">
            <a:extLst>
              <a:ext uri="{FF2B5EF4-FFF2-40B4-BE49-F238E27FC236}">
                <a16:creationId xmlns:a16="http://schemas.microsoft.com/office/drawing/2014/main" id="{CD4A3F1F-FEE8-E626-602F-4955BF5EBFB3}"/>
              </a:ext>
            </a:extLst>
          </p:cNvPr>
          <p:cNvPicPr>
            <a:picLocks noChangeAspect="1"/>
          </p:cNvPicPr>
          <p:nvPr/>
        </p:nvPicPr>
        <p:blipFill>
          <a:blip r:embed="rId3">
            <a:duotone>
              <a:schemeClr val="bg2">
                <a:shade val="45000"/>
                <a:satMod val="135000"/>
              </a:schemeClr>
              <a:prstClr val="white"/>
            </a:duotone>
            <a:extLst>
              <a:ext uri="{837473B0-CC2E-450A-ABE3-18F120FF3D39}">
                <a1611:picAttrSrcUrl xmlns:a1611="http://schemas.microsoft.com/office/drawing/2016/11/main" r:id="rId4"/>
              </a:ext>
            </a:extLst>
          </a:blip>
          <a:stretch>
            <a:fillRect/>
          </a:stretch>
        </p:blipFill>
        <p:spPr>
          <a:xfrm>
            <a:off x="755904" y="1606149"/>
            <a:ext cx="1752412" cy="2396461"/>
          </a:xfrm>
          <a:prstGeom prst="rect">
            <a:avLst/>
          </a:prstGeom>
        </p:spPr>
      </p:pic>
      <p:sp>
        <p:nvSpPr>
          <p:cNvPr id="7" name="Textfeld 6">
            <a:extLst>
              <a:ext uri="{FF2B5EF4-FFF2-40B4-BE49-F238E27FC236}">
                <a16:creationId xmlns:a16="http://schemas.microsoft.com/office/drawing/2014/main" id="{3CDA4C26-DD2F-F280-3BDF-254A45ECDBC4}"/>
              </a:ext>
            </a:extLst>
          </p:cNvPr>
          <p:cNvSpPr txBox="1"/>
          <p:nvPr/>
        </p:nvSpPr>
        <p:spPr>
          <a:xfrm>
            <a:off x="898258" y="4115290"/>
            <a:ext cx="5304629" cy="1538883"/>
          </a:xfrm>
          <a:prstGeom prst="rect">
            <a:avLst/>
          </a:prstGeom>
          <a:solidFill>
            <a:schemeClr val="bg1"/>
          </a:solidFill>
        </p:spPr>
        <p:txBody>
          <a:bodyPr wrap="square" rtlCol="0">
            <a:spAutoFit/>
          </a:bodyPr>
          <a:lstStyle/>
          <a:p>
            <a:r>
              <a:rPr lang="de-DE" sz="2000" b="1" dirty="0">
                <a:solidFill>
                  <a:schemeClr val="bg2">
                    <a:lumMod val="10000"/>
                  </a:schemeClr>
                </a:solidFill>
                <a:latin typeface="Aptos Display" panose="020B0004020202020204" pitchFamily="34" charset="0"/>
              </a:rPr>
              <a:t>Germany</a:t>
            </a:r>
          </a:p>
          <a:p>
            <a:r>
              <a:rPr lang="de-DE" sz="2000" dirty="0">
                <a:solidFill>
                  <a:schemeClr val="bg2">
                    <a:lumMod val="10000"/>
                  </a:schemeClr>
                </a:solidFill>
                <a:latin typeface="Aptos Display" panose="020B0004020202020204" pitchFamily="34" charset="0"/>
              </a:rPr>
              <a:t>84,6 </a:t>
            </a:r>
            <a:r>
              <a:rPr lang="de-DE" sz="2000" dirty="0" err="1">
                <a:solidFill>
                  <a:schemeClr val="bg2">
                    <a:lumMod val="10000"/>
                  </a:schemeClr>
                </a:solidFill>
                <a:latin typeface="Aptos Display" panose="020B0004020202020204" pitchFamily="34" charset="0"/>
              </a:rPr>
              <a:t>million</a:t>
            </a:r>
            <a:r>
              <a:rPr lang="de-DE" sz="2000" dirty="0">
                <a:solidFill>
                  <a:schemeClr val="bg2">
                    <a:lumMod val="10000"/>
                  </a:schemeClr>
                </a:solidFill>
                <a:latin typeface="Aptos Display" panose="020B0004020202020204" pitchFamily="34" charset="0"/>
              </a:rPr>
              <a:t> </a:t>
            </a:r>
            <a:r>
              <a:rPr lang="de-DE" sz="2000" dirty="0" err="1">
                <a:solidFill>
                  <a:schemeClr val="bg2">
                    <a:lumMod val="10000"/>
                  </a:schemeClr>
                </a:solidFill>
                <a:latin typeface="Aptos Display" panose="020B0004020202020204" pitchFamily="34" charset="0"/>
              </a:rPr>
              <a:t>inhabitants</a:t>
            </a:r>
            <a:r>
              <a:rPr lang="de-DE" sz="2000" dirty="0">
                <a:solidFill>
                  <a:schemeClr val="bg2">
                    <a:lumMod val="10000"/>
                  </a:schemeClr>
                </a:solidFill>
                <a:latin typeface="Aptos Display" panose="020B0004020202020204" pitchFamily="34" charset="0"/>
              </a:rPr>
              <a:t> </a:t>
            </a:r>
            <a:r>
              <a:rPr lang="de-DE" sz="900" dirty="0">
                <a:solidFill>
                  <a:schemeClr val="bg2">
                    <a:lumMod val="10000"/>
                  </a:schemeClr>
                </a:solidFill>
                <a:latin typeface="Aptos Display" panose="020B0004020202020204" pitchFamily="34" charset="0"/>
              </a:rPr>
              <a:t>(2023)</a:t>
            </a:r>
          </a:p>
          <a:p>
            <a:r>
              <a:rPr lang="de-DE" sz="2000" dirty="0">
                <a:solidFill>
                  <a:schemeClr val="bg2">
                    <a:lumMod val="10000"/>
                  </a:schemeClr>
                </a:solidFill>
                <a:latin typeface="Aptos Display" panose="020B0004020202020204" pitchFamily="34" charset="0"/>
              </a:rPr>
              <a:t>1,03 </a:t>
            </a:r>
            <a:r>
              <a:rPr lang="de-DE" sz="2000" dirty="0" err="1">
                <a:solidFill>
                  <a:schemeClr val="bg2">
                    <a:lumMod val="10000"/>
                  </a:schemeClr>
                </a:solidFill>
                <a:latin typeface="Aptos Display" panose="020B0004020202020204" pitchFamily="34" charset="0"/>
              </a:rPr>
              <a:t>million</a:t>
            </a:r>
            <a:r>
              <a:rPr lang="de-DE" sz="2000" dirty="0">
                <a:solidFill>
                  <a:schemeClr val="bg2">
                    <a:lumMod val="10000"/>
                  </a:schemeClr>
                </a:solidFill>
                <a:latin typeface="Aptos Display" panose="020B0004020202020204" pitchFamily="34" charset="0"/>
              </a:rPr>
              <a:t> </a:t>
            </a:r>
            <a:r>
              <a:rPr lang="de-DE" sz="2000" dirty="0" err="1">
                <a:solidFill>
                  <a:schemeClr val="bg2">
                    <a:lumMod val="10000"/>
                  </a:schemeClr>
                </a:solidFill>
                <a:latin typeface="Aptos Display" panose="020B0004020202020204" pitchFamily="34" charset="0"/>
              </a:rPr>
              <a:t>deaths</a:t>
            </a:r>
            <a:r>
              <a:rPr lang="de-DE" sz="2000" dirty="0">
                <a:solidFill>
                  <a:schemeClr val="bg2">
                    <a:lumMod val="10000"/>
                  </a:schemeClr>
                </a:solidFill>
                <a:latin typeface="Aptos Display" panose="020B0004020202020204" pitchFamily="34" charset="0"/>
              </a:rPr>
              <a:t> </a:t>
            </a:r>
            <a:r>
              <a:rPr lang="de-DE" sz="900" dirty="0">
                <a:solidFill>
                  <a:schemeClr val="bg2">
                    <a:lumMod val="10000"/>
                  </a:schemeClr>
                </a:solidFill>
                <a:latin typeface="Aptos Display" panose="020B0004020202020204" pitchFamily="34" charset="0"/>
              </a:rPr>
              <a:t>(2023)</a:t>
            </a:r>
          </a:p>
          <a:p>
            <a:r>
              <a:rPr lang="de-DE" sz="2000" dirty="0">
                <a:solidFill>
                  <a:schemeClr val="bg2">
                    <a:lumMod val="10000"/>
                  </a:schemeClr>
                </a:solidFill>
              </a:rPr>
              <a:t>Ca. </a:t>
            </a:r>
            <a:r>
              <a:rPr lang="de-DE" sz="2000" dirty="0">
                <a:solidFill>
                  <a:schemeClr val="accent2"/>
                </a:solidFill>
              </a:rPr>
              <a:t>12.100 </a:t>
            </a:r>
            <a:r>
              <a:rPr lang="de-DE" sz="2000" dirty="0" err="1">
                <a:solidFill>
                  <a:schemeClr val="accent2"/>
                </a:solidFill>
              </a:rPr>
              <a:t>death</a:t>
            </a:r>
            <a:r>
              <a:rPr lang="de-DE" sz="2000" dirty="0">
                <a:solidFill>
                  <a:schemeClr val="accent2"/>
                </a:solidFill>
              </a:rPr>
              <a:t> </a:t>
            </a:r>
            <a:r>
              <a:rPr lang="de-DE" sz="2000" dirty="0">
                <a:solidFill>
                  <a:schemeClr val="bg2">
                    <a:lumMod val="10000"/>
                  </a:schemeClr>
                </a:solidFill>
              </a:rPr>
              <a:t>per 1 </a:t>
            </a:r>
            <a:r>
              <a:rPr lang="de-DE" sz="2000" dirty="0" err="1">
                <a:solidFill>
                  <a:schemeClr val="bg2">
                    <a:lumMod val="10000"/>
                  </a:schemeClr>
                </a:solidFill>
              </a:rPr>
              <a:t>million</a:t>
            </a:r>
            <a:r>
              <a:rPr lang="de-DE" sz="2000" dirty="0">
                <a:solidFill>
                  <a:schemeClr val="bg2">
                    <a:lumMod val="10000"/>
                  </a:schemeClr>
                </a:solidFill>
              </a:rPr>
              <a:t> </a:t>
            </a:r>
            <a:r>
              <a:rPr lang="de-DE" sz="2000" dirty="0" err="1">
                <a:solidFill>
                  <a:schemeClr val="bg2">
                    <a:lumMod val="10000"/>
                  </a:schemeClr>
                </a:solidFill>
              </a:rPr>
              <a:t>inhabitants</a:t>
            </a:r>
            <a:endParaRPr lang="de-DE" sz="2000" dirty="0">
              <a:solidFill>
                <a:schemeClr val="bg2">
                  <a:lumMod val="10000"/>
                </a:schemeClr>
              </a:solidFill>
            </a:endParaRPr>
          </a:p>
          <a:p>
            <a:r>
              <a:rPr lang="de-DE" sz="1400" dirty="0">
                <a:solidFill>
                  <a:schemeClr val="bg2">
                    <a:lumMod val="10000"/>
                  </a:schemeClr>
                </a:solidFill>
              </a:rPr>
              <a:t>(Data </a:t>
            </a:r>
            <a:r>
              <a:rPr lang="de-DE" sz="1400" dirty="0" err="1">
                <a:solidFill>
                  <a:schemeClr val="bg2">
                    <a:lumMod val="10000"/>
                  </a:schemeClr>
                </a:solidFill>
              </a:rPr>
              <a:t>from</a:t>
            </a:r>
            <a:r>
              <a:rPr lang="de-DE" sz="1400" dirty="0">
                <a:solidFill>
                  <a:schemeClr val="bg2">
                    <a:lumMod val="10000"/>
                  </a:schemeClr>
                </a:solidFill>
              </a:rPr>
              <a:t> 2023)</a:t>
            </a:r>
            <a:endParaRPr lang="de-DE" sz="2000" dirty="0">
              <a:solidFill>
                <a:schemeClr val="bg2">
                  <a:lumMod val="10000"/>
                </a:schemeClr>
              </a:solidFill>
            </a:endParaRPr>
          </a:p>
        </p:txBody>
      </p:sp>
      <p:sp>
        <p:nvSpPr>
          <p:cNvPr id="8" name="Textfeld 7">
            <a:extLst>
              <a:ext uri="{FF2B5EF4-FFF2-40B4-BE49-F238E27FC236}">
                <a16:creationId xmlns:a16="http://schemas.microsoft.com/office/drawing/2014/main" id="{FA871094-EB11-CD37-7121-88C8E0C0FC82}"/>
              </a:ext>
            </a:extLst>
          </p:cNvPr>
          <p:cNvSpPr txBox="1"/>
          <p:nvPr/>
        </p:nvSpPr>
        <p:spPr>
          <a:xfrm>
            <a:off x="6331931" y="4115290"/>
            <a:ext cx="4601142" cy="1846659"/>
          </a:xfrm>
          <a:prstGeom prst="rect">
            <a:avLst/>
          </a:prstGeom>
          <a:solidFill>
            <a:schemeClr val="bg1"/>
          </a:solidFill>
        </p:spPr>
        <p:txBody>
          <a:bodyPr wrap="square" rtlCol="0">
            <a:spAutoFit/>
          </a:bodyPr>
          <a:lstStyle/>
          <a:p>
            <a:r>
              <a:rPr lang="de-DE" sz="2000" b="1" dirty="0">
                <a:solidFill>
                  <a:schemeClr val="bg2">
                    <a:lumMod val="10000"/>
                  </a:schemeClr>
                </a:solidFill>
                <a:latin typeface="Aptos Display" panose="020B0004020202020204" pitchFamily="34" charset="0"/>
              </a:rPr>
              <a:t>European Union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2000" dirty="0">
                <a:solidFill>
                  <a:schemeClr val="bg2">
                    <a:lumMod val="10000"/>
                  </a:schemeClr>
                </a:solidFill>
                <a:latin typeface="Aptos Display" panose="020B0004020202020204" pitchFamily="34" charset="0"/>
              </a:rPr>
              <a:t>448 </a:t>
            </a:r>
            <a:r>
              <a:rPr lang="de-DE" sz="2000" dirty="0" err="1">
                <a:solidFill>
                  <a:schemeClr val="bg2">
                    <a:lumMod val="10000"/>
                  </a:schemeClr>
                </a:solidFill>
                <a:latin typeface="Aptos Display" panose="020B0004020202020204" pitchFamily="34" charset="0"/>
              </a:rPr>
              <a:t>million</a:t>
            </a:r>
            <a:r>
              <a:rPr lang="de-DE" sz="2000" dirty="0">
                <a:solidFill>
                  <a:schemeClr val="bg2">
                    <a:lumMod val="10000"/>
                  </a:schemeClr>
                </a:solidFill>
                <a:latin typeface="Aptos Display" panose="020B0004020202020204" pitchFamily="34" charset="0"/>
              </a:rPr>
              <a:t> </a:t>
            </a:r>
            <a:r>
              <a:rPr lang="de-DE" sz="2000" dirty="0" err="1">
                <a:solidFill>
                  <a:schemeClr val="bg2">
                    <a:lumMod val="10000"/>
                  </a:schemeClr>
                </a:solidFill>
                <a:latin typeface="Aptos Display" panose="020B0004020202020204" pitchFamily="34" charset="0"/>
              </a:rPr>
              <a:t>inhabitants</a:t>
            </a:r>
            <a:r>
              <a:rPr lang="de-DE" sz="2000" dirty="0">
                <a:solidFill>
                  <a:schemeClr val="bg2">
                    <a:lumMod val="10000"/>
                  </a:schemeClr>
                </a:solidFill>
                <a:latin typeface="Aptos Display" panose="020B0004020202020204" pitchFamily="34" charset="0"/>
              </a:rPr>
              <a:t> </a:t>
            </a:r>
            <a:r>
              <a:rPr kumimoji="0" lang="de-DE" sz="900" b="0" i="0" u="none" strike="noStrike" kern="1200" cap="none" spc="0" normalizeH="0" baseline="0" noProof="0" dirty="0">
                <a:ln>
                  <a:noFill/>
                </a:ln>
                <a:solidFill>
                  <a:schemeClr val="bg2">
                    <a:lumMod val="10000"/>
                  </a:schemeClr>
                </a:solidFill>
                <a:effectLst/>
                <a:uLnTx/>
                <a:uFillTx/>
                <a:latin typeface="Aptos Display" panose="020B0004020202020204" pitchFamily="34" charset="0"/>
              </a:rPr>
              <a:t>(2023)</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2000" dirty="0">
                <a:solidFill>
                  <a:schemeClr val="bg2">
                    <a:lumMod val="10000"/>
                  </a:schemeClr>
                </a:solidFill>
                <a:latin typeface="Aptos Display" panose="020B0004020202020204" pitchFamily="34" charset="0"/>
              </a:rPr>
              <a:t>4,8 </a:t>
            </a:r>
            <a:r>
              <a:rPr lang="de-DE" sz="2000" dirty="0" err="1">
                <a:solidFill>
                  <a:schemeClr val="bg2">
                    <a:lumMod val="10000"/>
                  </a:schemeClr>
                </a:solidFill>
                <a:latin typeface="Aptos Display" panose="020B0004020202020204" pitchFamily="34" charset="0"/>
              </a:rPr>
              <a:t>million</a:t>
            </a:r>
            <a:r>
              <a:rPr lang="de-DE" sz="2000" dirty="0">
                <a:solidFill>
                  <a:schemeClr val="bg2">
                    <a:lumMod val="10000"/>
                  </a:schemeClr>
                </a:solidFill>
                <a:latin typeface="Aptos Display" panose="020B0004020202020204" pitchFamily="34" charset="0"/>
              </a:rPr>
              <a:t> </a:t>
            </a:r>
            <a:r>
              <a:rPr lang="de-DE" sz="2000" dirty="0" err="1">
                <a:solidFill>
                  <a:schemeClr val="bg2">
                    <a:lumMod val="10000"/>
                  </a:schemeClr>
                </a:solidFill>
                <a:latin typeface="Aptos Display" panose="020B0004020202020204" pitchFamily="34" charset="0"/>
              </a:rPr>
              <a:t>deaths</a:t>
            </a:r>
            <a:r>
              <a:rPr lang="de-DE" sz="2000" dirty="0">
                <a:solidFill>
                  <a:schemeClr val="bg2">
                    <a:lumMod val="10000"/>
                  </a:schemeClr>
                </a:solidFill>
                <a:latin typeface="Aptos Display" panose="020B0004020202020204" pitchFamily="34" charset="0"/>
              </a:rPr>
              <a:t> </a:t>
            </a:r>
            <a:r>
              <a:rPr kumimoji="0" lang="de-DE" sz="900" b="0" i="0" u="none" strike="noStrike" kern="1200" cap="none" spc="0" normalizeH="0" baseline="0" noProof="0" dirty="0">
                <a:ln>
                  <a:noFill/>
                </a:ln>
                <a:solidFill>
                  <a:schemeClr val="bg2">
                    <a:lumMod val="10000"/>
                  </a:schemeClr>
                </a:solidFill>
                <a:effectLst/>
                <a:uLnTx/>
                <a:uFillTx/>
                <a:latin typeface="Aptos Display" panose="020B0004020202020204" pitchFamily="34" charset="0"/>
              </a:rPr>
              <a:t>(2023)</a:t>
            </a:r>
          </a:p>
          <a:p>
            <a:r>
              <a:rPr lang="de-DE" sz="2000" dirty="0">
                <a:solidFill>
                  <a:schemeClr val="bg2">
                    <a:lumMod val="10000"/>
                  </a:schemeClr>
                </a:solidFill>
              </a:rPr>
              <a:t>Ca. </a:t>
            </a:r>
            <a:r>
              <a:rPr lang="de-DE" sz="2000" dirty="0">
                <a:solidFill>
                  <a:schemeClr val="accent2"/>
                </a:solidFill>
              </a:rPr>
              <a:t>10.800 </a:t>
            </a:r>
            <a:r>
              <a:rPr lang="de-DE" sz="2000" dirty="0" err="1">
                <a:solidFill>
                  <a:schemeClr val="accent2"/>
                </a:solidFill>
              </a:rPr>
              <a:t>death</a:t>
            </a:r>
            <a:r>
              <a:rPr lang="de-DE" sz="2000" dirty="0">
                <a:solidFill>
                  <a:schemeClr val="accent2"/>
                </a:solidFill>
              </a:rPr>
              <a:t> </a:t>
            </a:r>
            <a:r>
              <a:rPr lang="de-DE" sz="2000" dirty="0">
                <a:solidFill>
                  <a:schemeClr val="bg2">
                    <a:lumMod val="10000"/>
                  </a:schemeClr>
                </a:solidFill>
              </a:rPr>
              <a:t>per 1 </a:t>
            </a:r>
            <a:r>
              <a:rPr lang="de-DE" sz="2000" dirty="0" err="1">
                <a:solidFill>
                  <a:schemeClr val="bg2">
                    <a:lumMod val="10000"/>
                  </a:schemeClr>
                </a:solidFill>
              </a:rPr>
              <a:t>million</a:t>
            </a:r>
            <a:r>
              <a:rPr lang="de-DE" sz="2000" dirty="0">
                <a:solidFill>
                  <a:schemeClr val="bg2">
                    <a:lumMod val="10000"/>
                  </a:schemeClr>
                </a:solidFill>
              </a:rPr>
              <a:t> </a:t>
            </a:r>
            <a:r>
              <a:rPr lang="de-DE" sz="2000" dirty="0" err="1">
                <a:solidFill>
                  <a:schemeClr val="bg2">
                    <a:lumMod val="10000"/>
                  </a:schemeClr>
                </a:solidFill>
              </a:rPr>
              <a:t>inhabitants</a:t>
            </a:r>
            <a:endParaRPr lang="de-DE" sz="2000" dirty="0">
              <a:solidFill>
                <a:schemeClr val="bg2">
                  <a:lumMod val="1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chemeClr val="bg2">
                    <a:lumMod val="10000"/>
                  </a:schemeClr>
                </a:solidFill>
                <a:effectLst/>
                <a:uLnTx/>
                <a:uFillTx/>
                <a:latin typeface="Calibri" panose="020F0502020204030204"/>
                <a:ea typeface="+mn-ea"/>
                <a:cs typeface="+mn-cs"/>
              </a:rPr>
              <a:t>(Data </a:t>
            </a:r>
            <a:r>
              <a:rPr kumimoji="0" lang="de-DE" sz="1400" b="0" i="0" u="none" strike="noStrike" kern="1200" cap="none" spc="0" normalizeH="0" baseline="0" noProof="0" dirty="0" err="1">
                <a:ln>
                  <a:noFill/>
                </a:ln>
                <a:solidFill>
                  <a:schemeClr val="bg2">
                    <a:lumMod val="10000"/>
                  </a:schemeClr>
                </a:solidFill>
                <a:effectLst/>
                <a:uLnTx/>
                <a:uFillTx/>
                <a:latin typeface="Calibri" panose="020F0502020204030204"/>
                <a:ea typeface="+mn-ea"/>
                <a:cs typeface="+mn-cs"/>
              </a:rPr>
              <a:t>from</a:t>
            </a:r>
            <a:r>
              <a:rPr kumimoji="0" lang="de-DE" sz="1400" b="0" i="0" u="none" strike="noStrike" kern="1200" cap="none" spc="0" normalizeH="0" baseline="0" noProof="0" dirty="0">
                <a:ln>
                  <a:noFill/>
                </a:ln>
                <a:solidFill>
                  <a:schemeClr val="bg2">
                    <a:lumMod val="10000"/>
                  </a:schemeClr>
                </a:solidFill>
                <a:effectLst/>
                <a:uLnTx/>
                <a:uFillTx/>
                <a:latin typeface="Calibri" panose="020F0502020204030204"/>
                <a:ea typeface="+mn-ea"/>
                <a:cs typeface="+mn-cs"/>
              </a:rPr>
              <a:t> 2023)</a:t>
            </a:r>
            <a:endParaRPr lang="de-DE" sz="2000" dirty="0">
              <a:solidFill>
                <a:schemeClr val="bg2">
                  <a:lumMod val="10000"/>
                </a:schemeClr>
              </a:solidFill>
            </a:endParaRPr>
          </a:p>
        </p:txBody>
      </p:sp>
      <p:pic>
        <p:nvPicPr>
          <p:cNvPr id="13" name="Grafik 12" descr="Zurück mit einfarbiger Füllung">
            <a:extLst>
              <a:ext uri="{FF2B5EF4-FFF2-40B4-BE49-F238E27FC236}">
                <a16:creationId xmlns:a16="http://schemas.microsoft.com/office/drawing/2014/main" id="{DC946F2E-9300-C715-84C4-C88A9CADC0E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244936">
            <a:off x="4380207" y="2525568"/>
            <a:ext cx="1806862" cy="1806862"/>
          </a:xfrm>
          <a:prstGeom prst="rect">
            <a:avLst/>
          </a:prstGeom>
        </p:spPr>
      </p:pic>
      <p:sp>
        <p:nvSpPr>
          <p:cNvPr id="15" name="Titel 2">
            <a:extLst>
              <a:ext uri="{FF2B5EF4-FFF2-40B4-BE49-F238E27FC236}">
                <a16:creationId xmlns:a16="http://schemas.microsoft.com/office/drawing/2014/main" id="{1A7CB2F2-15D9-0363-53A2-C97DAAD8D16B}"/>
              </a:ext>
            </a:extLst>
          </p:cNvPr>
          <p:cNvSpPr txBox="1">
            <a:spLocks/>
          </p:cNvSpPr>
          <p:nvPr/>
        </p:nvSpPr>
        <p:spPr>
          <a:xfrm>
            <a:off x="260230" y="190220"/>
            <a:ext cx="10822298" cy="1175284"/>
          </a:xfrm>
          <a:prstGeom prst="rect">
            <a:avLst/>
          </a:prstGeom>
        </p:spPr>
        <p:txBody>
          <a:bodyPr vert="horz" lIns="68580" tIns="34290" rIns="68580" bIns="34290" rtlCol="0" anchor="b">
            <a:noAutofit/>
          </a:bodyPr>
          <a:lstStyle>
            <a:lvl1pPr algn="l" defTabSz="914400" rtl="0" eaLnBrk="1" latinLnBrk="0" hangingPunct="1">
              <a:lnSpc>
                <a:spcPct val="90000"/>
              </a:lnSpc>
              <a:spcBef>
                <a:spcPct val="0"/>
              </a:spcBef>
              <a:buNone/>
              <a:defRPr sz="6000" kern="1200">
                <a:solidFill>
                  <a:schemeClr val="tx1">
                    <a:lumMod val="50000"/>
                    <a:lumOff val="50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b="1" dirty="0">
                <a:solidFill>
                  <a:schemeClr val="tx1">
                    <a:lumMod val="50000"/>
                  </a:schemeClr>
                </a:solidFill>
                <a:latin typeface="Aptos SemiBold" panose="020B0004020202020204" pitchFamily="34" charset="0"/>
              </a:rPr>
              <a:t>There is no lack of </a:t>
            </a:r>
            <a:r>
              <a:rPr lang="en-US" sz="3600" b="1" dirty="0">
                <a:solidFill>
                  <a:srgbClr val="FF0000"/>
                </a:solidFill>
                <a:latin typeface="Aptos SemiBold" panose="020B0004020202020204" pitchFamily="34" charset="0"/>
              </a:rPr>
              <a:t>possible Tissue</a:t>
            </a:r>
            <a:r>
              <a:rPr lang="en-US" sz="3600" b="1" dirty="0">
                <a:latin typeface="Aptos SemiBold" panose="020B0004020202020204" pitchFamily="34" charset="0"/>
              </a:rPr>
              <a:t> </a:t>
            </a:r>
            <a:r>
              <a:rPr lang="en-US" sz="3600" b="1" dirty="0">
                <a:solidFill>
                  <a:srgbClr val="FF0000"/>
                </a:solidFill>
                <a:latin typeface="Aptos SemiBold" panose="020B0004020202020204" pitchFamily="34" charset="0"/>
              </a:rPr>
              <a:t>donors</a:t>
            </a:r>
            <a:r>
              <a:rPr lang="en-US" sz="3600" b="1" dirty="0">
                <a:solidFill>
                  <a:srgbClr val="ED7D31"/>
                </a:solidFill>
                <a:latin typeface="Aptos SemiBold" panose="020B0004020202020204" pitchFamily="34" charset="0"/>
              </a:rPr>
              <a:t> </a:t>
            </a:r>
            <a:r>
              <a:rPr lang="en-US" sz="3600" b="1" dirty="0">
                <a:solidFill>
                  <a:schemeClr val="tx1">
                    <a:lumMod val="50000"/>
                  </a:schemeClr>
                </a:solidFill>
                <a:latin typeface="Aptos SemiBold" panose="020B0004020202020204" pitchFamily="34" charset="0"/>
              </a:rPr>
              <a:t>in Europe</a:t>
            </a:r>
            <a:endParaRPr kumimoji="0" lang="de-DE" sz="3600" b="1" u="none" strike="noStrike" kern="1200" cap="none" spc="0" normalizeH="0" baseline="0" noProof="0" dirty="0">
              <a:ln>
                <a:noFill/>
              </a:ln>
              <a:solidFill>
                <a:schemeClr val="tx1">
                  <a:lumMod val="50000"/>
                </a:schemeClr>
              </a:solidFill>
              <a:effectLst/>
              <a:uLnTx/>
              <a:uFillTx/>
              <a:latin typeface="Aptos SemiBold" panose="020B0004020202020204" pitchFamily="34" charset="0"/>
            </a:endParaRPr>
          </a:p>
        </p:txBody>
      </p:sp>
      <p:pic>
        <p:nvPicPr>
          <p:cNvPr id="16" name="Grafik 15" descr="Ein Bild, das Entwurf, Karte, Zeichnung, Kunst enthält.&#10;&#10;Automatisch generierte Beschreibung">
            <a:extLst>
              <a:ext uri="{FF2B5EF4-FFF2-40B4-BE49-F238E27FC236}">
                <a16:creationId xmlns:a16="http://schemas.microsoft.com/office/drawing/2014/main" id="{FC8754E1-A507-F50B-EC28-C3D073017E1C}"/>
              </a:ext>
            </a:extLst>
          </p:cNvPr>
          <p:cNvPicPr>
            <a:picLocks noChangeAspect="1"/>
          </p:cNvPicPr>
          <p:nvPr/>
        </p:nvPicPr>
        <p:blipFill>
          <a:blip r:embed="rId7">
            <a:alphaModFix/>
            <a:extLst>
              <a:ext uri="{837473B0-CC2E-450A-ABE3-18F120FF3D39}">
                <a1611:picAttrSrcUrl xmlns:a1611="http://schemas.microsoft.com/office/drawing/2016/11/main" r:id="rId8"/>
              </a:ext>
            </a:extLst>
          </a:blip>
          <a:stretch>
            <a:fillRect/>
          </a:stretch>
        </p:blipFill>
        <p:spPr>
          <a:xfrm rot="438495">
            <a:off x="8912551" y="1186517"/>
            <a:ext cx="3066835" cy="3538657"/>
          </a:xfrm>
          <a:prstGeom prst="rect">
            <a:avLst/>
          </a:prstGeom>
        </p:spPr>
      </p:pic>
    </p:spTree>
    <p:extLst>
      <p:ext uri="{BB962C8B-B14F-4D97-AF65-F5344CB8AC3E}">
        <p14:creationId xmlns:p14="http://schemas.microsoft.com/office/powerpoint/2010/main" val="2060904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Grafik 32">
            <a:extLst>
              <a:ext uri="{FF2B5EF4-FFF2-40B4-BE49-F238E27FC236}">
                <a16:creationId xmlns:a16="http://schemas.microsoft.com/office/drawing/2014/main" id="{6B9C5D8F-6CFB-3F47-7FFF-96BDFCA3A90D}"/>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4217672" y="887424"/>
            <a:ext cx="3609615" cy="4922884"/>
          </a:xfrm>
          <a:prstGeom prst="rect">
            <a:avLst/>
          </a:prstGeom>
          <a:ln>
            <a:solidFill>
              <a:schemeClr val="accent1"/>
            </a:solidFill>
          </a:ln>
        </p:spPr>
      </p:pic>
      <p:sp>
        <p:nvSpPr>
          <p:cNvPr id="35" name="Textfeld 34">
            <a:extLst>
              <a:ext uri="{FF2B5EF4-FFF2-40B4-BE49-F238E27FC236}">
                <a16:creationId xmlns:a16="http://schemas.microsoft.com/office/drawing/2014/main" id="{C7ACF129-6E5D-B7EE-590B-771FFD7BD705}"/>
              </a:ext>
            </a:extLst>
          </p:cNvPr>
          <p:cNvSpPr txBox="1"/>
          <p:nvPr/>
        </p:nvSpPr>
        <p:spPr>
          <a:xfrm>
            <a:off x="4091175" y="5854589"/>
            <a:ext cx="3994122" cy="253916"/>
          </a:xfrm>
          <a:prstGeom prst="rect">
            <a:avLst/>
          </a:prstGeom>
          <a:solidFill>
            <a:schemeClr val="bg1">
              <a:alpha val="80000"/>
            </a:schemeClr>
          </a:solidFill>
          <a:ln>
            <a:noFill/>
          </a:ln>
        </p:spPr>
        <p:txBody>
          <a:bodyPr wrap="square" lIns="91440" tIns="45720" rIns="91440" bIns="45720" anchor="t">
            <a:spAutoFit/>
          </a:bodyPr>
          <a:lstStyle/>
          <a:p>
            <a:r>
              <a:rPr lang="en-US" sz="1000" b="0" i="0" u="none" strike="noStrike" dirty="0" err="1">
                <a:solidFill>
                  <a:schemeClr val="bg2">
                    <a:lumMod val="10000"/>
                  </a:schemeClr>
                </a:solidFill>
                <a:effectLst/>
              </a:rPr>
              <a:t>Sandiumenge</a:t>
            </a:r>
            <a:r>
              <a:rPr lang="en-US" sz="1000" b="0" i="0" u="none" strike="noStrike" dirty="0">
                <a:solidFill>
                  <a:schemeClr val="bg2">
                    <a:lumMod val="10000"/>
                  </a:schemeClr>
                </a:solidFill>
                <a:effectLst/>
              </a:rPr>
              <a:t> et al., </a:t>
            </a:r>
            <a:r>
              <a:rPr lang="en-US" sz="1000" b="0" i="0" u="none" strike="noStrike" dirty="0" err="1">
                <a:solidFill>
                  <a:schemeClr val="bg2">
                    <a:lumMod val="10000"/>
                  </a:schemeClr>
                </a:solidFill>
                <a:effectLst/>
              </a:rPr>
              <a:t>Transpl</a:t>
            </a:r>
            <a:r>
              <a:rPr lang="en-US" sz="1000" b="0" i="0" u="none" strike="noStrike" dirty="0">
                <a:solidFill>
                  <a:schemeClr val="bg2">
                    <a:lumMod val="10000"/>
                  </a:schemeClr>
                </a:solidFill>
                <a:effectLst/>
              </a:rPr>
              <a:t> Int.,</a:t>
            </a:r>
            <a:r>
              <a:rPr lang="en-US" sz="1000" dirty="0">
                <a:solidFill>
                  <a:schemeClr val="bg2">
                    <a:lumMod val="10000"/>
                  </a:schemeClr>
                </a:solidFill>
              </a:rPr>
              <a:t>  </a:t>
            </a:r>
            <a:r>
              <a:rPr lang="en-US" sz="1000" b="0" i="0" u="none" strike="noStrike" dirty="0">
                <a:solidFill>
                  <a:schemeClr val="bg2">
                    <a:lumMod val="10000"/>
                  </a:schemeClr>
                </a:solidFill>
                <a:effectLst/>
              </a:rPr>
              <a:t>2021 May, </a:t>
            </a:r>
            <a:r>
              <a:rPr lang="en-US" sz="1000" b="0" i="0" u="none" strike="noStrike" dirty="0" err="1">
                <a:solidFill>
                  <a:schemeClr val="bg2">
                    <a:lumMod val="10000"/>
                  </a:schemeClr>
                </a:solidFill>
                <a:effectLst/>
              </a:rPr>
              <a:t>doi</a:t>
            </a:r>
            <a:r>
              <a:rPr lang="en-US" sz="1000" b="0" i="0" u="none" strike="noStrike" dirty="0">
                <a:solidFill>
                  <a:schemeClr val="bg2">
                    <a:lumMod val="10000"/>
                  </a:schemeClr>
                </a:solidFill>
                <a:effectLst/>
              </a:rPr>
              <a:t>: 10.1111/tri.13841.</a:t>
            </a:r>
            <a:r>
              <a:rPr lang="en-US" sz="1000" dirty="0">
                <a:solidFill>
                  <a:schemeClr val="bg2">
                    <a:lumMod val="10000"/>
                  </a:schemeClr>
                </a:solidFill>
              </a:rPr>
              <a:t> </a:t>
            </a:r>
            <a:endParaRPr lang="de-DE" sz="1200" dirty="0">
              <a:solidFill>
                <a:schemeClr val="bg2">
                  <a:lumMod val="10000"/>
                </a:schemeClr>
              </a:solidFill>
            </a:endParaRPr>
          </a:p>
        </p:txBody>
      </p:sp>
      <p:sp>
        <p:nvSpPr>
          <p:cNvPr id="4" name="Textfeld 3">
            <a:extLst>
              <a:ext uri="{FF2B5EF4-FFF2-40B4-BE49-F238E27FC236}">
                <a16:creationId xmlns:a16="http://schemas.microsoft.com/office/drawing/2014/main" id="{75291F49-8ACC-2CE4-56D3-EE3F8039CF6F}"/>
              </a:ext>
            </a:extLst>
          </p:cNvPr>
          <p:cNvSpPr txBox="1"/>
          <p:nvPr/>
        </p:nvSpPr>
        <p:spPr>
          <a:xfrm>
            <a:off x="388687" y="1370673"/>
            <a:ext cx="3066608" cy="830997"/>
          </a:xfrm>
          <a:prstGeom prst="rect">
            <a:avLst/>
          </a:prstGeom>
          <a:noFill/>
        </p:spPr>
        <p:txBody>
          <a:bodyPr wrap="square" lIns="91440" tIns="45720" rIns="91440" bIns="45720" anchor="t">
            <a:spAutoFit/>
          </a:bodyPr>
          <a:lstStyle/>
          <a:p>
            <a:pPr algn="ctr"/>
            <a:r>
              <a:rPr lang="en-US" sz="1600" dirty="0">
                <a:solidFill>
                  <a:schemeClr val="tx1">
                    <a:lumMod val="50000"/>
                  </a:schemeClr>
                </a:solidFill>
              </a:rPr>
              <a:t>NON-MODIFIABLE </a:t>
            </a:r>
          </a:p>
          <a:p>
            <a:pPr algn="ctr"/>
            <a:r>
              <a:rPr lang="en-US" sz="1600" dirty="0">
                <a:solidFill>
                  <a:schemeClr val="tx1">
                    <a:lumMod val="50000"/>
                  </a:schemeClr>
                </a:solidFill>
              </a:rPr>
              <a:t>causes of tissue donation loss</a:t>
            </a:r>
            <a:endParaRPr lang="de-DE" dirty="0">
              <a:solidFill>
                <a:schemeClr val="tx1">
                  <a:lumMod val="50000"/>
                </a:schemeClr>
              </a:solidFill>
            </a:endParaRPr>
          </a:p>
          <a:p>
            <a:pPr algn="ctr"/>
            <a:endParaRPr lang="en-US" sz="1600" dirty="0">
              <a:solidFill>
                <a:schemeClr val="tx1">
                  <a:lumMod val="50000"/>
                </a:schemeClr>
              </a:solidFill>
            </a:endParaRPr>
          </a:p>
        </p:txBody>
      </p:sp>
      <p:sp>
        <p:nvSpPr>
          <p:cNvPr id="8" name="Textfeld 7">
            <a:extLst>
              <a:ext uri="{FF2B5EF4-FFF2-40B4-BE49-F238E27FC236}">
                <a16:creationId xmlns:a16="http://schemas.microsoft.com/office/drawing/2014/main" id="{F6CC3104-FAB5-1776-B8E7-3BDEFC6B7522}"/>
              </a:ext>
            </a:extLst>
          </p:cNvPr>
          <p:cNvSpPr txBox="1"/>
          <p:nvPr/>
        </p:nvSpPr>
        <p:spPr>
          <a:xfrm>
            <a:off x="307225" y="127562"/>
            <a:ext cx="7934567" cy="507831"/>
          </a:xfrm>
          <a:prstGeom prst="rect">
            <a:avLst/>
          </a:prstGeom>
          <a:noFill/>
        </p:spPr>
        <p:txBody>
          <a:bodyPr wrap="square" lIns="91440" tIns="45720" rIns="91440" bIns="45720" anchor="t">
            <a:spAutoFit/>
          </a:bodyPr>
          <a:lstStyle/>
          <a:p>
            <a:pPr>
              <a:lnSpc>
                <a:spcPct val="90000"/>
              </a:lnSpc>
              <a:spcBef>
                <a:spcPts val="1000"/>
              </a:spcBef>
            </a:pPr>
            <a:r>
              <a:rPr lang="en-US" sz="3000" spc="200" dirty="0">
                <a:solidFill>
                  <a:srgbClr val="425B76"/>
                </a:solidFill>
                <a:latin typeface="Verdana" panose="020B0604030504040204" pitchFamily="34" charset="0"/>
                <a:ea typeface="Verdana" panose="020B0604030504040204" pitchFamily="34" charset="0"/>
              </a:rPr>
              <a:t>Example EU: </a:t>
            </a:r>
            <a:r>
              <a:rPr lang="de-DE" sz="3000" spc="200" dirty="0" err="1">
                <a:solidFill>
                  <a:srgbClr val="425B76"/>
                </a:solidFill>
                <a:latin typeface="Verdana" panose="020B0604030504040204" pitchFamily="34" charset="0"/>
                <a:ea typeface="Verdana" panose="020B0604030504040204" pitchFamily="34" charset="0"/>
              </a:rPr>
              <a:t>deaths</a:t>
            </a:r>
            <a:r>
              <a:rPr lang="de-DE" sz="3000" spc="200" dirty="0">
                <a:solidFill>
                  <a:srgbClr val="425B76"/>
                </a:solidFill>
                <a:latin typeface="Verdana" panose="020B0604030504040204" pitchFamily="34" charset="0"/>
                <a:ea typeface="Verdana" panose="020B0604030504040204" pitchFamily="34" charset="0"/>
              </a:rPr>
              <a:t> in 2021</a:t>
            </a:r>
          </a:p>
        </p:txBody>
      </p:sp>
      <p:sp>
        <p:nvSpPr>
          <p:cNvPr id="12" name="Textfeld 11">
            <a:extLst>
              <a:ext uri="{FF2B5EF4-FFF2-40B4-BE49-F238E27FC236}">
                <a16:creationId xmlns:a16="http://schemas.microsoft.com/office/drawing/2014/main" id="{67650C0D-4549-CC58-8ECE-567E1E25056A}"/>
              </a:ext>
            </a:extLst>
          </p:cNvPr>
          <p:cNvSpPr txBox="1"/>
          <p:nvPr/>
        </p:nvSpPr>
        <p:spPr>
          <a:xfrm>
            <a:off x="388687" y="2586917"/>
            <a:ext cx="3066608" cy="1877437"/>
          </a:xfrm>
          <a:prstGeom prst="rect">
            <a:avLst/>
          </a:prstGeom>
          <a:noFill/>
        </p:spPr>
        <p:txBody>
          <a:bodyPr wrap="square" lIns="91440" tIns="45720" rIns="91440" bIns="45720" rtlCol="0" anchor="t">
            <a:spAutoFit/>
          </a:bodyPr>
          <a:lstStyle/>
          <a:p>
            <a:pPr algn="ctr"/>
            <a:r>
              <a:rPr lang="en-US" sz="2000" b="1" dirty="0">
                <a:solidFill>
                  <a:schemeClr val="tx1">
                    <a:lumMod val="50000"/>
                  </a:schemeClr>
                </a:solidFill>
              </a:rPr>
              <a:t>5.3000.000 deaths</a:t>
            </a:r>
          </a:p>
          <a:p>
            <a:endParaRPr lang="en-US" sz="1600" dirty="0">
              <a:solidFill>
                <a:schemeClr val="tx1">
                  <a:lumMod val="50000"/>
                </a:schemeClr>
              </a:solidFill>
            </a:endParaRPr>
          </a:p>
          <a:p>
            <a:r>
              <a:rPr lang="en-US" sz="1600" dirty="0">
                <a:solidFill>
                  <a:schemeClr val="tx1">
                    <a:lumMod val="50000"/>
                  </a:schemeClr>
                </a:solidFill>
              </a:rPr>
              <a:t>50% exclusion due to:</a:t>
            </a:r>
          </a:p>
          <a:p>
            <a:pPr marL="285750" indent="-285750">
              <a:buFont typeface="Arial" panose="020B0604020202020204" pitchFamily="34" charset="0"/>
              <a:buChar char="•"/>
            </a:pPr>
            <a:r>
              <a:rPr lang="en-US" sz="1600" dirty="0">
                <a:solidFill>
                  <a:schemeClr val="tx1">
                    <a:lumMod val="50000"/>
                  </a:schemeClr>
                </a:solidFill>
              </a:rPr>
              <a:t>Absolute contra indications</a:t>
            </a:r>
            <a:endParaRPr lang="en-US" sz="1600" dirty="0">
              <a:solidFill>
                <a:schemeClr val="tx1">
                  <a:lumMod val="50000"/>
                </a:schemeClr>
              </a:solidFill>
              <a:cs typeface="Calibri"/>
            </a:endParaRPr>
          </a:p>
          <a:p>
            <a:pPr marL="285750" indent="-285750">
              <a:buFont typeface="Arial" panose="020B0604020202020204" pitchFamily="34" charset="0"/>
              <a:buChar char="•"/>
            </a:pPr>
            <a:r>
              <a:rPr lang="en-US" sz="1600" dirty="0">
                <a:solidFill>
                  <a:schemeClr val="tx1">
                    <a:lumMod val="50000"/>
                  </a:schemeClr>
                </a:solidFill>
                <a:cs typeface="Calibri"/>
              </a:rPr>
              <a:t>Medical unsuitability</a:t>
            </a:r>
          </a:p>
          <a:p>
            <a:pPr marL="285750" indent="-285750">
              <a:buFont typeface="Arial" panose="020B0604020202020204" pitchFamily="34" charset="0"/>
              <a:buChar char="•"/>
            </a:pPr>
            <a:r>
              <a:rPr lang="en-US" sz="1600" dirty="0">
                <a:solidFill>
                  <a:schemeClr val="tx1">
                    <a:lumMod val="50000"/>
                  </a:schemeClr>
                </a:solidFill>
                <a:cs typeface="Calibri"/>
              </a:rPr>
              <a:t>Non-Viability of donor or tissue</a:t>
            </a:r>
          </a:p>
        </p:txBody>
      </p:sp>
      <p:sp>
        <p:nvSpPr>
          <p:cNvPr id="16" name="Textfeld 15">
            <a:extLst>
              <a:ext uri="{FF2B5EF4-FFF2-40B4-BE49-F238E27FC236}">
                <a16:creationId xmlns:a16="http://schemas.microsoft.com/office/drawing/2014/main" id="{3A976E1D-53CF-8C81-C3E7-FF54AC2187CE}"/>
              </a:ext>
            </a:extLst>
          </p:cNvPr>
          <p:cNvSpPr txBox="1"/>
          <p:nvPr/>
        </p:nvSpPr>
        <p:spPr>
          <a:xfrm>
            <a:off x="702461" y="5159768"/>
            <a:ext cx="2439061" cy="400110"/>
          </a:xfrm>
          <a:prstGeom prst="rect">
            <a:avLst/>
          </a:prstGeom>
          <a:noFill/>
        </p:spPr>
        <p:txBody>
          <a:bodyPr wrap="square" lIns="91440" tIns="45720" rIns="91440" bIns="45720" rtlCol="0" anchor="t">
            <a:spAutoFit/>
          </a:bodyPr>
          <a:lstStyle/>
          <a:p>
            <a:pPr algn="ctr"/>
            <a:r>
              <a:rPr lang="en-US" sz="2000" b="1" dirty="0">
                <a:solidFill>
                  <a:srgbClr val="FF0000"/>
                </a:solidFill>
              </a:rPr>
              <a:t>2.650.000</a:t>
            </a:r>
            <a:endParaRPr lang="de-DE" sz="2000" b="1" dirty="0">
              <a:solidFill>
                <a:srgbClr val="FF0000"/>
              </a:solidFill>
            </a:endParaRPr>
          </a:p>
        </p:txBody>
      </p:sp>
      <p:sp>
        <p:nvSpPr>
          <p:cNvPr id="19" name="Textfeld 18">
            <a:extLst>
              <a:ext uri="{FF2B5EF4-FFF2-40B4-BE49-F238E27FC236}">
                <a16:creationId xmlns:a16="http://schemas.microsoft.com/office/drawing/2014/main" id="{BA14AF27-33C8-BF4A-AD8C-DF6B9A2351FD}"/>
              </a:ext>
            </a:extLst>
          </p:cNvPr>
          <p:cNvSpPr txBox="1"/>
          <p:nvPr/>
        </p:nvSpPr>
        <p:spPr>
          <a:xfrm>
            <a:off x="8049757" y="2612014"/>
            <a:ext cx="3657590" cy="400110"/>
          </a:xfrm>
          <a:prstGeom prst="rect">
            <a:avLst/>
          </a:prstGeom>
          <a:noFill/>
        </p:spPr>
        <p:txBody>
          <a:bodyPr wrap="square" lIns="91440" tIns="45720" rIns="91440" bIns="45720" rtlCol="0" anchor="t">
            <a:spAutoFit/>
          </a:bodyPr>
          <a:lstStyle/>
          <a:p>
            <a:pPr algn="ctr"/>
            <a:r>
              <a:rPr lang="en-US" sz="2000" b="1" dirty="0">
                <a:solidFill>
                  <a:srgbClr val="00B050"/>
                </a:solidFill>
              </a:rPr>
              <a:t>2.650.000</a:t>
            </a:r>
            <a:endParaRPr lang="de-DE" sz="2000" b="1" dirty="0">
              <a:solidFill>
                <a:srgbClr val="00B050"/>
              </a:solidFill>
            </a:endParaRPr>
          </a:p>
        </p:txBody>
      </p:sp>
      <p:sp>
        <p:nvSpPr>
          <p:cNvPr id="20" name="Textfeld 19">
            <a:extLst>
              <a:ext uri="{FF2B5EF4-FFF2-40B4-BE49-F238E27FC236}">
                <a16:creationId xmlns:a16="http://schemas.microsoft.com/office/drawing/2014/main" id="{A89C3BC4-8690-2F33-8C04-58DA16CEF925}"/>
              </a:ext>
            </a:extLst>
          </p:cNvPr>
          <p:cNvSpPr txBox="1"/>
          <p:nvPr/>
        </p:nvSpPr>
        <p:spPr>
          <a:xfrm>
            <a:off x="8085297" y="3103525"/>
            <a:ext cx="3586511" cy="1323439"/>
          </a:xfrm>
          <a:prstGeom prst="rect">
            <a:avLst/>
          </a:prstGeom>
          <a:noFill/>
        </p:spPr>
        <p:txBody>
          <a:bodyPr wrap="square" lIns="91440" tIns="45720" rIns="91440" bIns="45720" rtlCol="0" anchor="t">
            <a:spAutoFit/>
          </a:bodyPr>
          <a:lstStyle/>
          <a:p>
            <a:pPr algn="ctr"/>
            <a:r>
              <a:rPr lang="en-US" sz="1600" dirty="0">
                <a:solidFill>
                  <a:schemeClr val="tx1">
                    <a:lumMod val="50000"/>
                  </a:schemeClr>
                </a:solidFill>
              </a:rPr>
              <a:t>Consent rate in Opt-in / </a:t>
            </a:r>
          </a:p>
          <a:p>
            <a:pPr algn="ctr"/>
            <a:r>
              <a:rPr lang="en-US" sz="1600" dirty="0">
                <a:solidFill>
                  <a:schemeClr val="tx1">
                    <a:lumMod val="50000"/>
                  </a:schemeClr>
                </a:solidFill>
              </a:rPr>
              <a:t>feasibility in Opt-out</a:t>
            </a:r>
          </a:p>
          <a:p>
            <a:pPr algn="ctr"/>
            <a:r>
              <a:rPr lang="en-US" sz="1600" dirty="0">
                <a:solidFill>
                  <a:schemeClr val="tx1">
                    <a:lumMod val="50000"/>
                  </a:schemeClr>
                </a:solidFill>
              </a:rPr>
              <a:t> </a:t>
            </a:r>
          </a:p>
          <a:p>
            <a:pPr algn="ctr"/>
            <a:r>
              <a:rPr lang="en-US" sz="1600" dirty="0">
                <a:solidFill>
                  <a:schemeClr val="tx1">
                    <a:lumMod val="50000"/>
                  </a:schemeClr>
                </a:solidFill>
              </a:rPr>
              <a:t>40% from </a:t>
            </a:r>
            <a:endParaRPr lang="de-DE" sz="1600" dirty="0">
              <a:solidFill>
                <a:schemeClr val="tx1">
                  <a:lumMod val="50000"/>
                </a:schemeClr>
              </a:solidFill>
            </a:endParaRPr>
          </a:p>
          <a:p>
            <a:pPr algn="ctr"/>
            <a:r>
              <a:rPr lang="en-US" sz="1600" dirty="0">
                <a:solidFill>
                  <a:schemeClr val="tx1">
                    <a:lumMod val="50000"/>
                  </a:schemeClr>
                </a:solidFill>
              </a:rPr>
              <a:t>2.650.000 </a:t>
            </a:r>
            <a:endParaRPr lang="en-US" sz="1600" dirty="0">
              <a:solidFill>
                <a:schemeClr val="tx1">
                  <a:lumMod val="50000"/>
                </a:schemeClr>
              </a:solidFill>
              <a:cs typeface="Calibri"/>
            </a:endParaRPr>
          </a:p>
        </p:txBody>
      </p:sp>
      <p:sp>
        <p:nvSpPr>
          <p:cNvPr id="7" name="Textfeld 6">
            <a:extLst>
              <a:ext uri="{FF2B5EF4-FFF2-40B4-BE49-F238E27FC236}">
                <a16:creationId xmlns:a16="http://schemas.microsoft.com/office/drawing/2014/main" id="{8FE83403-0B06-8340-1B08-37F082E110C5}"/>
              </a:ext>
            </a:extLst>
          </p:cNvPr>
          <p:cNvSpPr txBox="1"/>
          <p:nvPr/>
        </p:nvSpPr>
        <p:spPr>
          <a:xfrm>
            <a:off x="7850281" y="5159768"/>
            <a:ext cx="4240814" cy="984885"/>
          </a:xfrm>
          <a:prstGeom prst="rect">
            <a:avLst/>
          </a:prstGeom>
          <a:noFill/>
        </p:spPr>
        <p:txBody>
          <a:bodyPr wrap="square" rtlCol="0">
            <a:spAutoFit/>
          </a:bodyPr>
          <a:lstStyle/>
          <a:p>
            <a:pPr algn="ctr"/>
            <a:r>
              <a:rPr lang="en-US" sz="2000" b="1" dirty="0">
                <a:solidFill>
                  <a:srgbClr val="00B050"/>
                </a:solidFill>
              </a:rPr>
              <a:t>1.060.000</a:t>
            </a:r>
            <a:r>
              <a:rPr lang="en-US" sz="2000" dirty="0">
                <a:solidFill>
                  <a:srgbClr val="00B050"/>
                </a:solidFill>
              </a:rPr>
              <a:t> </a:t>
            </a:r>
          </a:p>
          <a:p>
            <a:pPr algn="ctr"/>
            <a:r>
              <a:rPr lang="en-US" sz="2000" dirty="0">
                <a:solidFill>
                  <a:srgbClr val="00B050"/>
                </a:solidFill>
              </a:rPr>
              <a:t>Eligible Donors </a:t>
            </a:r>
            <a:r>
              <a:rPr lang="en-US" sz="2000" dirty="0">
                <a:solidFill>
                  <a:srgbClr val="00B050"/>
                </a:solidFill>
                <a:cs typeface="Calibri"/>
              </a:rPr>
              <a:t>per year</a:t>
            </a:r>
          </a:p>
          <a:p>
            <a:endParaRPr lang="de-DE" dirty="0">
              <a:solidFill>
                <a:srgbClr val="00B050"/>
              </a:solidFill>
            </a:endParaRPr>
          </a:p>
        </p:txBody>
      </p:sp>
      <p:sp>
        <p:nvSpPr>
          <p:cNvPr id="9" name="Pfeil: Chevron 19">
            <a:extLst>
              <a:ext uri="{FF2B5EF4-FFF2-40B4-BE49-F238E27FC236}">
                <a16:creationId xmlns:a16="http://schemas.microsoft.com/office/drawing/2014/main" id="{15817AD4-0D89-8D39-5FEA-8EA1366767BC}"/>
              </a:ext>
            </a:extLst>
          </p:cNvPr>
          <p:cNvSpPr/>
          <p:nvPr/>
        </p:nvSpPr>
        <p:spPr>
          <a:xfrm rot="5400000">
            <a:off x="9775716" y="3517268"/>
            <a:ext cx="389945" cy="2439061"/>
          </a:xfrm>
          <a:prstGeom prst="chevron">
            <a:avLst>
              <a:gd name="adj" fmla="val 88776"/>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50000"/>
                  <a:lumOff val="50000"/>
                </a:schemeClr>
              </a:solidFill>
            </a:endParaRPr>
          </a:p>
        </p:txBody>
      </p:sp>
      <p:sp>
        <p:nvSpPr>
          <p:cNvPr id="2" name="Textfeld 1">
            <a:extLst>
              <a:ext uri="{FF2B5EF4-FFF2-40B4-BE49-F238E27FC236}">
                <a16:creationId xmlns:a16="http://schemas.microsoft.com/office/drawing/2014/main" id="{4BDC92A2-9CD5-F171-9690-1EE6431944EA}"/>
              </a:ext>
            </a:extLst>
          </p:cNvPr>
          <p:cNvSpPr txBox="1"/>
          <p:nvPr/>
        </p:nvSpPr>
        <p:spPr>
          <a:xfrm>
            <a:off x="8345248" y="1370673"/>
            <a:ext cx="3066608" cy="830997"/>
          </a:xfrm>
          <a:prstGeom prst="rect">
            <a:avLst/>
          </a:prstGeom>
          <a:noFill/>
        </p:spPr>
        <p:txBody>
          <a:bodyPr wrap="square" lIns="91440" tIns="45720" rIns="91440" bIns="45720" anchor="t">
            <a:spAutoFit/>
          </a:bodyPr>
          <a:lstStyle/>
          <a:p>
            <a:pPr algn="ctr"/>
            <a:r>
              <a:rPr lang="en-US" sz="1600" dirty="0">
                <a:solidFill>
                  <a:schemeClr val="tx1">
                    <a:lumMod val="50000"/>
                  </a:schemeClr>
                </a:solidFill>
              </a:rPr>
              <a:t>MODIFIABLE </a:t>
            </a:r>
          </a:p>
          <a:p>
            <a:pPr algn="ctr"/>
            <a:r>
              <a:rPr lang="en-US" sz="1600" dirty="0">
                <a:solidFill>
                  <a:schemeClr val="tx1">
                    <a:lumMod val="50000"/>
                  </a:schemeClr>
                </a:solidFill>
              </a:rPr>
              <a:t>causes of tissue donation loss</a:t>
            </a:r>
            <a:endParaRPr lang="de-DE" dirty="0">
              <a:solidFill>
                <a:schemeClr val="tx1">
                  <a:lumMod val="50000"/>
                </a:schemeClr>
              </a:solidFill>
            </a:endParaRPr>
          </a:p>
          <a:p>
            <a:pPr algn="ctr"/>
            <a:endParaRPr lang="en-US" sz="1600" dirty="0">
              <a:solidFill>
                <a:schemeClr val="tx1">
                  <a:lumMod val="50000"/>
                </a:schemeClr>
              </a:solidFill>
            </a:endParaRPr>
          </a:p>
        </p:txBody>
      </p:sp>
      <p:sp>
        <p:nvSpPr>
          <p:cNvPr id="13" name="Pfeil: Chevron 19">
            <a:extLst>
              <a:ext uri="{FF2B5EF4-FFF2-40B4-BE49-F238E27FC236}">
                <a16:creationId xmlns:a16="http://schemas.microsoft.com/office/drawing/2014/main" id="{31E09D73-9F91-38C5-2ADB-8CE9602D7A23}"/>
              </a:ext>
            </a:extLst>
          </p:cNvPr>
          <p:cNvSpPr/>
          <p:nvPr/>
        </p:nvSpPr>
        <p:spPr>
          <a:xfrm rot="5400000">
            <a:off x="1707354" y="3517267"/>
            <a:ext cx="389945" cy="2439061"/>
          </a:xfrm>
          <a:prstGeom prst="chevron">
            <a:avLst>
              <a:gd name="adj" fmla="val 88776"/>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50000"/>
                  <a:lumOff val="50000"/>
                </a:schemeClr>
              </a:solidFill>
            </a:endParaRPr>
          </a:p>
        </p:txBody>
      </p:sp>
    </p:spTree>
    <p:extLst>
      <p:ext uri="{BB962C8B-B14F-4D97-AF65-F5344CB8AC3E}">
        <p14:creationId xmlns:p14="http://schemas.microsoft.com/office/powerpoint/2010/main" val="349717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0B886F-0AF3-E2ED-8594-CE46676A75EE}"/>
            </a:ext>
          </a:extLst>
        </p:cNvPr>
        <p:cNvGrpSpPr/>
        <p:nvPr/>
      </p:nvGrpSpPr>
      <p:grpSpPr>
        <a:xfrm>
          <a:off x="0" y="0"/>
          <a:ext cx="0" cy="0"/>
          <a:chOff x="0" y="0"/>
          <a:chExt cx="0" cy="0"/>
        </a:xfrm>
      </p:grpSpPr>
      <p:pic>
        <p:nvPicPr>
          <p:cNvPr id="60" name="Grafik 59" descr="Wandern Silhouette">
            <a:extLst>
              <a:ext uri="{FF2B5EF4-FFF2-40B4-BE49-F238E27FC236}">
                <a16:creationId xmlns:a16="http://schemas.microsoft.com/office/drawing/2014/main" id="{77CAE455-57DF-14EA-94DB-1EC928549E3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05077" y="1420169"/>
            <a:ext cx="914400" cy="914400"/>
          </a:xfrm>
          <a:prstGeom prst="rect">
            <a:avLst/>
          </a:prstGeom>
        </p:spPr>
      </p:pic>
      <p:pic>
        <p:nvPicPr>
          <p:cNvPr id="3" name="Grafik 4" descr="Seilknoten Silhouette">
            <a:extLst>
              <a:ext uri="{FF2B5EF4-FFF2-40B4-BE49-F238E27FC236}">
                <a16:creationId xmlns:a16="http://schemas.microsoft.com/office/drawing/2014/main" id="{875F0560-8A1B-A63B-D27B-B771D73F517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876387">
            <a:off x="2891788" y="1664422"/>
            <a:ext cx="569860" cy="609679"/>
          </a:xfrm>
          <a:prstGeom prst="rect">
            <a:avLst/>
          </a:prstGeom>
        </p:spPr>
      </p:pic>
      <p:pic>
        <p:nvPicPr>
          <p:cNvPr id="6" name="Grafik 4" descr="Seilknoten Silhouette">
            <a:extLst>
              <a:ext uri="{FF2B5EF4-FFF2-40B4-BE49-F238E27FC236}">
                <a16:creationId xmlns:a16="http://schemas.microsoft.com/office/drawing/2014/main" id="{317EC066-2EBD-BFE1-3D80-644BA56F2A6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678011">
            <a:off x="7215515" y="1545652"/>
            <a:ext cx="569860" cy="609679"/>
          </a:xfrm>
          <a:prstGeom prst="rect">
            <a:avLst/>
          </a:prstGeom>
        </p:spPr>
      </p:pic>
      <p:sp>
        <p:nvSpPr>
          <p:cNvPr id="13" name="Zylinder 12">
            <a:extLst>
              <a:ext uri="{FF2B5EF4-FFF2-40B4-BE49-F238E27FC236}">
                <a16:creationId xmlns:a16="http://schemas.microsoft.com/office/drawing/2014/main" id="{2429D334-3927-450C-9DA9-8581F97AE7AF}"/>
              </a:ext>
            </a:extLst>
          </p:cNvPr>
          <p:cNvSpPr/>
          <p:nvPr/>
        </p:nvSpPr>
        <p:spPr>
          <a:xfrm>
            <a:off x="3154481" y="2586648"/>
            <a:ext cx="848033" cy="2906911"/>
          </a:xfrm>
          <a:prstGeom prst="can">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de-DE" dirty="0">
              <a:solidFill>
                <a:schemeClr val="tx1">
                  <a:lumMod val="50000"/>
                </a:schemeClr>
              </a:solidFill>
              <a:ea typeface="+mn-lt"/>
              <a:cs typeface="+mn-lt"/>
            </a:endParaRPr>
          </a:p>
        </p:txBody>
      </p:sp>
      <p:sp>
        <p:nvSpPr>
          <p:cNvPr id="14" name="Textfeld 13">
            <a:extLst>
              <a:ext uri="{FF2B5EF4-FFF2-40B4-BE49-F238E27FC236}">
                <a16:creationId xmlns:a16="http://schemas.microsoft.com/office/drawing/2014/main" id="{CB495774-90E7-676A-5F0B-263F50B2FA52}"/>
              </a:ext>
            </a:extLst>
          </p:cNvPr>
          <p:cNvSpPr txBox="1"/>
          <p:nvPr/>
        </p:nvSpPr>
        <p:spPr>
          <a:xfrm rot="16200000">
            <a:off x="2315430" y="3938059"/>
            <a:ext cx="2526133" cy="369332"/>
          </a:xfrm>
          <a:prstGeom prst="rect">
            <a:avLst/>
          </a:prstGeom>
          <a:noFill/>
        </p:spPr>
        <p:txBody>
          <a:bodyPr wrap="square" lIns="91440" tIns="45720" rIns="91440" bIns="45720" rtlCol="0" anchor="t">
            <a:spAutoFit/>
          </a:bodyPr>
          <a:lstStyle/>
          <a:p>
            <a:r>
              <a:rPr lang="de-DE" dirty="0" err="1">
                <a:solidFill>
                  <a:schemeClr val="tx1">
                    <a:lumMod val="50000"/>
                  </a:schemeClr>
                </a:solidFill>
              </a:rPr>
              <a:t>No</a:t>
            </a:r>
            <a:r>
              <a:rPr lang="de-DE" dirty="0">
                <a:solidFill>
                  <a:schemeClr val="tx1">
                    <a:lumMod val="50000"/>
                  </a:schemeClr>
                </a:solidFill>
              </a:rPr>
              <a:t> </a:t>
            </a:r>
            <a:r>
              <a:rPr lang="de-DE" dirty="0" err="1">
                <a:solidFill>
                  <a:schemeClr val="tx1">
                    <a:lumMod val="50000"/>
                  </a:schemeClr>
                </a:solidFill>
              </a:rPr>
              <a:t>unsecurity</a:t>
            </a:r>
            <a:r>
              <a:rPr lang="de-DE" dirty="0">
                <a:solidFill>
                  <a:schemeClr val="tx1">
                    <a:lumMod val="50000"/>
                  </a:schemeClr>
                </a:solidFill>
              </a:rPr>
              <a:t> </a:t>
            </a:r>
            <a:r>
              <a:rPr lang="de-DE" dirty="0" err="1">
                <a:solidFill>
                  <a:schemeClr val="tx1">
                    <a:lumMod val="50000"/>
                  </a:schemeClr>
                </a:solidFill>
              </a:rPr>
              <a:t>of</a:t>
            </a:r>
            <a:r>
              <a:rPr lang="de-DE" dirty="0">
                <a:solidFill>
                  <a:schemeClr val="tx1">
                    <a:lumMod val="50000"/>
                  </a:schemeClr>
                </a:solidFill>
              </a:rPr>
              <a:t> </a:t>
            </a:r>
            <a:r>
              <a:rPr lang="de-DE" dirty="0" err="1">
                <a:solidFill>
                  <a:schemeClr val="tx1">
                    <a:lumMod val="50000"/>
                  </a:schemeClr>
                </a:solidFill>
              </a:rPr>
              <a:t>death</a:t>
            </a:r>
            <a:endParaRPr lang="de-DE" dirty="0">
              <a:solidFill>
                <a:schemeClr val="tx1">
                  <a:lumMod val="50000"/>
                </a:schemeClr>
              </a:solidFill>
              <a:cs typeface="Calibri"/>
            </a:endParaRPr>
          </a:p>
        </p:txBody>
      </p:sp>
      <p:sp>
        <p:nvSpPr>
          <p:cNvPr id="17" name="Zylinder 16">
            <a:extLst>
              <a:ext uri="{FF2B5EF4-FFF2-40B4-BE49-F238E27FC236}">
                <a16:creationId xmlns:a16="http://schemas.microsoft.com/office/drawing/2014/main" id="{85ADE1F8-87DE-5AB4-0DFD-5D08658058AE}"/>
              </a:ext>
            </a:extLst>
          </p:cNvPr>
          <p:cNvSpPr/>
          <p:nvPr/>
        </p:nvSpPr>
        <p:spPr>
          <a:xfrm>
            <a:off x="4268156" y="2586648"/>
            <a:ext cx="848033" cy="2906911"/>
          </a:xfrm>
          <a:prstGeom prst="can">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de-DE" dirty="0">
              <a:solidFill>
                <a:schemeClr val="tx1">
                  <a:lumMod val="50000"/>
                </a:schemeClr>
              </a:solidFill>
              <a:ea typeface="+mn-lt"/>
              <a:cs typeface="+mn-lt"/>
            </a:endParaRPr>
          </a:p>
        </p:txBody>
      </p:sp>
      <p:sp>
        <p:nvSpPr>
          <p:cNvPr id="18" name="Textfeld 17">
            <a:extLst>
              <a:ext uri="{FF2B5EF4-FFF2-40B4-BE49-F238E27FC236}">
                <a16:creationId xmlns:a16="http://schemas.microsoft.com/office/drawing/2014/main" id="{6574A74E-14CC-1177-06FE-D9638FB76756}"/>
              </a:ext>
            </a:extLst>
          </p:cNvPr>
          <p:cNvSpPr txBox="1"/>
          <p:nvPr/>
        </p:nvSpPr>
        <p:spPr>
          <a:xfrm rot="16200000">
            <a:off x="3429105" y="3799559"/>
            <a:ext cx="2526133" cy="646331"/>
          </a:xfrm>
          <a:prstGeom prst="rect">
            <a:avLst/>
          </a:prstGeom>
          <a:noFill/>
        </p:spPr>
        <p:txBody>
          <a:bodyPr wrap="square" lIns="91440" tIns="45720" rIns="91440" bIns="45720" rtlCol="0" anchor="t">
            <a:spAutoFit/>
          </a:bodyPr>
          <a:lstStyle/>
          <a:p>
            <a:r>
              <a:rPr lang="de-DE" dirty="0">
                <a:solidFill>
                  <a:schemeClr val="tx1">
                    <a:lumMod val="50000"/>
                  </a:schemeClr>
                </a:solidFill>
              </a:rPr>
              <a:t>More time </a:t>
            </a:r>
          </a:p>
          <a:p>
            <a:r>
              <a:rPr lang="de-DE" dirty="0">
                <a:solidFill>
                  <a:schemeClr val="tx1">
                    <a:lumMod val="50000"/>
                  </a:schemeClr>
                </a:solidFill>
              </a:rPr>
              <a:t>In all </a:t>
            </a:r>
            <a:r>
              <a:rPr lang="de-DE" dirty="0" err="1">
                <a:solidFill>
                  <a:schemeClr val="tx1">
                    <a:lumMod val="50000"/>
                  </a:schemeClr>
                </a:solidFill>
              </a:rPr>
              <a:t>processes</a:t>
            </a:r>
            <a:endParaRPr lang="de-DE" dirty="0">
              <a:solidFill>
                <a:schemeClr val="tx1">
                  <a:lumMod val="50000"/>
                </a:schemeClr>
              </a:solidFill>
              <a:cs typeface="Calibri"/>
            </a:endParaRPr>
          </a:p>
        </p:txBody>
      </p:sp>
      <p:sp>
        <p:nvSpPr>
          <p:cNvPr id="19" name="Zylinder 18">
            <a:extLst>
              <a:ext uri="{FF2B5EF4-FFF2-40B4-BE49-F238E27FC236}">
                <a16:creationId xmlns:a16="http://schemas.microsoft.com/office/drawing/2014/main" id="{66E07C02-04F9-710C-2267-0C2B4A904270}"/>
              </a:ext>
            </a:extLst>
          </p:cNvPr>
          <p:cNvSpPr/>
          <p:nvPr/>
        </p:nvSpPr>
        <p:spPr>
          <a:xfrm>
            <a:off x="5386902" y="2586648"/>
            <a:ext cx="848033" cy="2906911"/>
          </a:xfrm>
          <a:prstGeom prst="can">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de-DE" dirty="0">
              <a:solidFill>
                <a:schemeClr val="tx1">
                  <a:lumMod val="50000"/>
                </a:schemeClr>
              </a:solidFill>
              <a:ea typeface="+mn-lt"/>
              <a:cs typeface="+mn-lt"/>
            </a:endParaRPr>
          </a:p>
        </p:txBody>
      </p:sp>
      <p:sp>
        <p:nvSpPr>
          <p:cNvPr id="20" name="Textfeld 19">
            <a:extLst>
              <a:ext uri="{FF2B5EF4-FFF2-40B4-BE49-F238E27FC236}">
                <a16:creationId xmlns:a16="http://schemas.microsoft.com/office/drawing/2014/main" id="{C5FE7141-A35B-F67B-F1EA-6C1B29B46343}"/>
              </a:ext>
            </a:extLst>
          </p:cNvPr>
          <p:cNvSpPr txBox="1"/>
          <p:nvPr/>
        </p:nvSpPr>
        <p:spPr>
          <a:xfrm rot="16200000">
            <a:off x="4547851" y="3799559"/>
            <a:ext cx="2526133" cy="646331"/>
          </a:xfrm>
          <a:prstGeom prst="rect">
            <a:avLst/>
          </a:prstGeom>
          <a:noFill/>
        </p:spPr>
        <p:txBody>
          <a:bodyPr wrap="square" lIns="91440" tIns="45720" rIns="91440" bIns="45720" rtlCol="0" anchor="t">
            <a:spAutoFit/>
          </a:bodyPr>
          <a:lstStyle/>
          <a:p>
            <a:r>
              <a:rPr lang="de-DE" dirty="0">
                <a:solidFill>
                  <a:schemeClr val="tx1">
                    <a:lumMod val="50000"/>
                  </a:schemeClr>
                </a:solidFill>
                <a:cs typeface="Calibri"/>
              </a:rPr>
              <a:t>Independent </a:t>
            </a:r>
            <a:r>
              <a:rPr lang="de-DE" dirty="0" err="1">
                <a:solidFill>
                  <a:schemeClr val="tx1">
                    <a:lumMod val="50000"/>
                  </a:schemeClr>
                </a:solidFill>
                <a:cs typeface="Calibri"/>
              </a:rPr>
              <a:t>from</a:t>
            </a:r>
            <a:r>
              <a:rPr lang="de-DE" dirty="0">
                <a:solidFill>
                  <a:schemeClr val="tx1">
                    <a:lumMod val="50000"/>
                  </a:schemeClr>
                </a:solidFill>
                <a:cs typeface="Calibri"/>
              </a:rPr>
              <a:t> </a:t>
            </a:r>
            <a:r>
              <a:rPr lang="de-DE" dirty="0" err="1">
                <a:solidFill>
                  <a:schemeClr val="tx1">
                    <a:lumMod val="50000"/>
                  </a:schemeClr>
                </a:solidFill>
                <a:cs typeface="Calibri"/>
              </a:rPr>
              <a:t>hosptial</a:t>
            </a:r>
            <a:r>
              <a:rPr lang="de-DE" dirty="0">
                <a:solidFill>
                  <a:schemeClr val="tx1">
                    <a:lumMod val="50000"/>
                  </a:schemeClr>
                </a:solidFill>
                <a:cs typeface="Calibri"/>
              </a:rPr>
              <a:t> </a:t>
            </a:r>
            <a:r>
              <a:rPr lang="de-DE" dirty="0" err="1">
                <a:solidFill>
                  <a:schemeClr val="tx1">
                    <a:lumMod val="50000"/>
                  </a:schemeClr>
                </a:solidFill>
                <a:cs typeface="Calibri"/>
              </a:rPr>
              <a:t>resources</a:t>
            </a:r>
            <a:endParaRPr lang="de-DE" dirty="0">
              <a:solidFill>
                <a:schemeClr val="tx1">
                  <a:lumMod val="50000"/>
                </a:schemeClr>
              </a:solidFill>
              <a:cs typeface="Calibri"/>
            </a:endParaRPr>
          </a:p>
        </p:txBody>
      </p:sp>
      <p:sp>
        <p:nvSpPr>
          <p:cNvPr id="21" name="Zylinder 20">
            <a:extLst>
              <a:ext uri="{FF2B5EF4-FFF2-40B4-BE49-F238E27FC236}">
                <a16:creationId xmlns:a16="http://schemas.microsoft.com/office/drawing/2014/main" id="{F5F4174C-7493-FBE4-3807-4B2E9FE31159}"/>
              </a:ext>
            </a:extLst>
          </p:cNvPr>
          <p:cNvSpPr/>
          <p:nvPr/>
        </p:nvSpPr>
        <p:spPr>
          <a:xfrm>
            <a:off x="6489479" y="2586648"/>
            <a:ext cx="848033" cy="2906911"/>
          </a:xfrm>
          <a:prstGeom prst="can">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de-DE" dirty="0">
              <a:solidFill>
                <a:schemeClr val="tx1">
                  <a:lumMod val="50000"/>
                </a:schemeClr>
              </a:solidFill>
              <a:ea typeface="+mn-lt"/>
              <a:cs typeface="+mn-lt"/>
            </a:endParaRPr>
          </a:p>
        </p:txBody>
      </p:sp>
      <p:sp>
        <p:nvSpPr>
          <p:cNvPr id="22" name="Textfeld 21">
            <a:extLst>
              <a:ext uri="{FF2B5EF4-FFF2-40B4-BE49-F238E27FC236}">
                <a16:creationId xmlns:a16="http://schemas.microsoft.com/office/drawing/2014/main" id="{4813305D-59F7-C7AC-E49A-B645EFE8D0B7}"/>
              </a:ext>
            </a:extLst>
          </p:cNvPr>
          <p:cNvSpPr txBox="1"/>
          <p:nvPr/>
        </p:nvSpPr>
        <p:spPr>
          <a:xfrm rot="16200000">
            <a:off x="5650428" y="3938058"/>
            <a:ext cx="2526133" cy="369332"/>
          </a:xfrm>
          <a:prstGeom prst="rect">
            <a:avLst/>
          </a:prstGeom>
          <a:noFill/>
        </p:spPr>
        <p:txBody>
          <a:bodyPr wrap="square" lIns="91440" tIns="45720" rIns="91440" bIns="45720" rtlCol="0" anchor="t">
            <a:spAutoFit/>
          </a:bodyPr>
          <a:lstStyle/>
          <a:p>
            <a:r>
              <a:rPr lang="de-DE" dirty="0">
                <a:solidFill>
                  <a:schemeClr val="tx1">
                    <a:lumMod val="50000"/>
                  </a:schemeClr>
                </a:solidFill>
              </a:rPr>
              <a:t>Transparent legal </a:t>
            </a:r>
            <a:r>
              <a:rPr lang="de-DE" dirty="0" err="1">
                <a:solidFill>
                  <a:schemeClr val="tx1">
                    <a:lumMod val="50000"/>
                  </a:schemeClr>
                </a:solidFill>
              </a:rPr>
              <a:t>basis</a:t>
            </a:r>
            <a:endParaRPr lang="de-DE" dirty="0">
              <a:solidFill>
                <a:schemeClr val="tx1">
                  <a:lumMod val="50000"/>
                </a:schemeClr>
              </a:solidFill>
              <a:cs typeface="Calibri"/>
            </a:endParaRPr>
          </a:p>
        </p:txBody>
      </p:sp>
      <p:sp>
        <p:nvSpPr>
          <p:cNvPr id="23" name="Zylinder 22">
            <a:extLst>
              <a:ext uri="{FF2B5EF4-FFF2-40B4-BE49-F238E27FC236}">
                <a16:creationId xmlns:a16="http://schemas.microsoft.com/office/drawing/2014/main" id="{5265C324-4A59-166F-8168-90C5EE6F1A98}"/>
              </a:ext>
            </a:extLst>
          </p:cNvPr>
          <p:cNvSpPr/>
          <p:nvPr/>
        </p:nvSpPr>
        <p:spPr>
          <a:xfrm>
            <a:off x="7638883" y="2586648"/>
            <a:ext cx="848033" cy="2906911"/>
          </a:xfrm>
          <a:prstGeom prst="can">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de-DE" dirty="0">
              <a:solidFill>
                <a:schemeClr val="tx1">
                  <a:lumMod val="50000"/>
                </a:schemeClr>
              </a:solidFill>
              <a:ea typeface="+mn-lt"/>
              <a:cs typeface="+mn-lt"/>
            </a:endParaRPr>
          </a:p>
        </p:txBody>
      </p:sp>
      <p:sp>
        <p:nvSpPr>
          <p:cNvPr id="24" name="Textfeld 23">
            <a:extLst>
              <a:ext uri="{FF2B5EF4-FFF2-40B4-BE49-F238E27FC236}">
                <a16:creationId xmlns:a16="http://schemas.microsoft.com/office/drawing/2014/main" id="{2BB4EDF5-2ECA-1563-35A4-FE01234C9745}"/>
              </a:ext>
            </a:extLst>
          </p:cNvPr>
          <p:cNvSpPr txBox="1"/>
          <p:nvPr/>
        </p:nvSpPr>
        <p:spPr>
          <a:xfrm rot="16200000">
            <a:off x="6799832" y="3799559"/>
            <a:ext cx="2526133" cy="646331"/>
          </a:xfrm>
          <a:prstGeom prst="rect">
            <a:avLst/>
          </a:prstGeom>
          <a:noFill/>
        </p:spPr>
        <p:txBody>
          <a:bodyPr wrap="square" lIns="91440" tIns="45720" rIns="91440" bIns="45720" rtlCol="0" anchor="t">
            <a:spAutoFit/>
          </a:bodyPr>
          <a:lstStyle/>
          <a:p>
            <a:r>
              <a:rPr lang="de-DE" dirty="0">
                <a:solidFill>
                  <a:schemeClr val="tx1">
                    <a:lumMod val="50000"/>
                  </a:schemeClr>
                </a:solidFill>
                <a:cs typeface="Calibri"/>
              </a:rPr>
              <a:t>Not </a:t>
            </a:r>
            <a:r>
              <a:rPr lang="de-DE" dirty="0" err="1">
                <a:solidFill>
                  <a:schemeClr val="tx1">
                    <a:lumMod val="50000"/>
                  </a:schemeClr>
                </a:solidFill>
                <a:cs typeface="Calibri"/>
              </a:rPr>
              <a:t>promoted</a:t>
            </a:r>
            <a:r>
              <a:rPr lang="de-DE" dirty="0">
                <a:solidFill>
                  <a:schemeClr val="tx1">
                    <a:lumMod val="50000"/>
                  </a:schemeClr>
                </a:solidFill>
                <a:cs typeface="Calibri"/>
              </a:rPr>
              <a:t> </a:t>
            </a:r>
            <a:r>
              <a:rPr lang="de-DE" dirty="0" err="1">
                <a:solidFill>
                  <a:schemeClr val="tx1">
                    <a:lumMod val="50000"/>
                  </a:schemeClr>
                </a:solidFill>
                <a:cs typeface="Calibri"/>
              </a:rPr>
              <a:t>for</a:t>
            </a:r>
            <a:r>
              <a:rPr lang="de-DE" dirty="0">
                <a:solidFill>
                  <a:schemeClr val="tx1">
                    <a:lumMod val="50000"/>
                  </a:schemeClr>
                </a:solidFill>
                <a:cs typeface="Calibri"/>
              </a:rPr>
              <a:t> </a:t>
            </a:r>
            <a:r>
              <a:rPr lang="de-DE" dirty="0" err="1">
                <a:solidFill>
                  <a:schemeClr val="tx1">
                    <a:lumMod val="50000"/>
                  </a:schemeClr>
                </a:solidFill>
                <a:cs typeface="Calibri"/>
              </a:rPr>
              <a:t>commercial</a:t>
            </a:r>
            <a:r>
              <a:rPr lang="de-DE" dirty="0">
                <a:solidFill>
                  <a:schemeClr val="tx1">
                    <a:lumMod val="50000"/>
                  </a:schemeClr>
                </a:solidFill>
                <a:cs typeface="Calibri"/>
              </a:rPr>
              <a:t> </a:t>
            </a:r>
            <a:r>
              <a:rPr lang="de-DE" dirty="0" err="1">
                <a:solidFill>
                  <a:schemeClr val="tx1">
                    <a:lumMod val="50000"/>
                  </a:schemeClr>
                </a:solidFill>
                <a:cs typeface="Calibri"/>
              </a:rPr>
              <a:t>purposes</a:t>
            </a:r>
            <a:endParaRPr lang="de-DE" dirty="0">
              <a:solidFill>
                <a:schemeClr val="tx1">
                  <a:lumMod val="50000"/>
                </a:schemeClr>
              </a:solidFill>
              <a:cs typeface="Calibri"/>
            </a:endParaRPr>
          </a:p>
        </p:txBody>
      </p:sp>
      <p:sp>
        <p:nvSpPr>
          <p:cNvPr id="25" name="Zylinder 24">
            <a:extLst>
              <a:ext uri="{FF2B5EF4-FFF2-40B4-BE49-F238E27FC236}">
                <a16:creationId xmlns:a16="http://schemas.microsoft.com/office/drawing/2014/main" id="{0D2C7286-ACF0-E903-606B-D5E5EBEDD084}"/>
              </a:ext>
            </a:extLst>
          </p:cNvPr>
          <p:cNvSpPr/>
          <p:nvPr/>
        </p:nvSpPr>
        <p:spPr>
          <a:xfrm>
            <a:off x="2005077" y="2586648"/>
            <a:ext cx="848033" cy="2906911"/>
          </a:xfrm>
          <a:prstGeom prst="can">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de-DE" dirty="0">
              <a:solidFill>
                <a:schemeClr val="tx1">
                  <a:lumMod val="50000"/>
                </a:schemeClr>
              </a:solidFill>
              <a:ea typeface="+mn-lt"/>
              <a:cs typeface="+mn-lt"/>
            </a:endParaRPr>
          </a:p>
        </p:txBody>
      </p:sp>
      <p:sp>
        <p:nvSpPr>
          <p:cNvPr id="26" name="Textfeld 25">
            <a:extLst>
              <a:ext uri="{FF2B5EF4-FFF2-40B4-BE49-F238E27FC236}">
                <a16:creationId xmlns:a16="http://schemas.microsoft.com/office/drawing/2014/main" id="{8AB85983-23EE-2E9C-7904-557FCE491285}"/>
              </a:ext>
            </a:extLst>
          </p:cNvPr>
          <p:cNvSpPr txBox="1"/>
          <p:nvPr/>
        </p:nvSpPr>
        <p:spPr>
          <a:xfrm rot="16200000">
            <a:off x="1166026" y="3799560"/>
            <a:ext cx="2526133" cy="646331"/>
          </a:xfrm>
          <a:prstGeom prst="rect">
            <a:avLst/>
          </a:prstGeom>
          <a:noFill/>
        </p:spPr>
        <p:txBody>
          <a:bodyPr wrap="square" lIns="91440" tIns="45720" rIns="91440" bIns="45720" rtlCol="0" anchor="t">
            <a:spAutoFit/>
          </a:bodyPr>
          <a:lstStyle/>
          <a:p>
            <a:r>
              <a:rPr lang="de-DE" dirty="0" err="1">
                <a:solidFill>
                  <a:schemeClr val="tx1">
                    <a:lumMod val="50000"/>
                  </a:schemeClr>
                </a:solidFill>
              </a:rPr>
              <a:t>Enough</a:t>
            </a:r>
            <a:r>
              <a:rPr lang="de-DE" dirty="0">
                <a:solidFill>
                  <a:schemeClr val="tx1">
                    <a:lumMod val="50000"/>
                  </a:schemeClr>
                </a:solidFill>
              </a:rPr>
              <a:t> possible </a:t>
            </a:r>
            <a:r>
              <a:rPr lang="de-DE" dirty="0" err="1">
                <a:solidFill>
                  <a:schemeClr val="tx1">
                    <a:lumMod val="50000"/>
                  </a:schemeClr>
                </a:solidFill>
              </a:rPr>
              <a:t>donors</a:t>
            </a:r>
            <a:endParaRPr lang="de-DE" dirty="0">
              <a:solidFill>
                <a:schemeClr val="tx1">
                  <a:lumMod val="50000"/>
                </a:schemeClr>
              </a:solidFill>
              <a:cs typeface="Calibri"/>
            </a:endParaRPr>
          </a:p>
        </p:txBody>
      </p:sp>
      <p:pic>
        <p:nvPicPr>
          <p:cNvPr id="27" name="Grafik 26" descr="Wandern Silhouette">
            <a:extLst>
              <a:ext uri="{FF2B5EF4-FFF2-40B4-BE49-F238E27FC236}">
                <a16:creationId xmlns:a16="http://schemas.microsoft.com/office/drawing/2014/main" id="{0C375320-9B09-C59C-AE04-AD822F1B619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26109" y="1420169"/>
            <a:ext cx="914400" cy="914400"/>
          </a:xfrm>
          <a:prstGeom prst="rect">
            <a:avLst/>
          </a:prstGeom>
        </p:spPr>
      </p:pic>
      <p:pic>
        <p:nvPicPr>
          <p:cNvPr id="28" name="Grafik 27" descr="Wandern Silhouette">
            <a:extLst>
              <a:ext uri="{FF2B5EF4-FFF2-40B4-BE49-F238E27FC236}">
                <a16:creationId xmlns:a16="http://schemas.microsoft.com/office/drawing/2014/main" id="{22ECBB5F-4C92-11D2-7F70-2D5BA9CA1C8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32170" y="1367627"/>
            <a:ext cx="914400" cy="914400"/>
          </a:xfrm>
          <a:prstGeom prst="rect">
            <a:avLst/>
          </a:prstGeom>
        </p:spPr>
      </p:pic>
      <p:pic>
        <p:nvPicPr>
          <p:cNvPr id="31" name="Grafik 30" descr="Wandern Silhouette">
            <a:extLst>
              <a:ext uri="{FF2B5EF4-FFF2-40B4-BE49-F238E27FC236}">
                <a16:creationId xmlns:a16="http://schemas.microsoft.com/office/drawing/2014/main" id="{D144F189-CF4E-8EED-067E-383E0079F1A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92761" y="1367627"/>
            <a:ext cx="914400" cy="914400"/>
          </a:xfrm>
          <a:prstGeom prst="rect">
            <a:avLst/>
          </a:prstGeom>
        </p:spPr>
      </p:pic>
      <p:pic>
        <p:nvPicPr>
          <p:cNvPr id="32" name="Grafik 31" descr="Wandern Silhouette">
            <a:extLst>
              <a:ext uri="{FF2B5EF4-FFF2-40B4-BE49-F238E27FC236}">
                <a16:creationId xmlns:a16="http://schemas.microsoft.com/office/drawing/2014/main" id="{A6A68C4E-C289-C016-95FD-F6F4AB3F06B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12771" y="1338953"/>
            <a:ext cx="914400" cy="914400"/>
          </a:xfrm>
          <a:prstGeom prst="rect">
            <a:avLst/>
          </a:prstGeom>
        </p:spPr>
      </p:pic>
      <p:pic>
        <p:nvPicPr>
          <p:cNvPr id="33" name="Grafik 4" descr="Seilknoten Silhouette">
            <a:extLst>
              <a:ext uri="{FF2B5EF4-FFF2-40B4-BE49-F238E27FC236}">
                <a16:creationId xmlns:a16="http://schemas.microsoft.com/office/drawing/2014/main" id="{CDC26816-7999-C6F6-916B-35F49D049C6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678011">
            <a:off x="5754425" y="1602928"/>
            <a:ext cx="569860" cy="609679"/>
          </a:xfrm>
          <a:prstGeom prst="rect">
            <a:avLst/>
          </a:prstGeom>
        </p:spPr>
      </p:pic>
      <p:pic>
        <p:nvPicPr>
          <p:cNvPr id="35" name="Grafik 4" descr="Seilknoten Silhouette">
            <a:extLst>
              <a:ext uri="{FF2B5EF4-FFF2-40B4-BE49-F238E27FC236}">
                <a16:creationId xmlns:a16="http://schemas.microsoft.com/office/drawing/2014/main" id="{B49F650E-0DF4-861C-875F-B63CEFFCC81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678011">
            <a:off x="4417918" y="1628211"/>
            <a:ext cx="569860" cy="609679"/>
          </a:xfrm>
          <a:prstGeom prst="rect">
            <a:avLst/>
          </a:prstGeom>
        </p:spPr>
      </p:pic>
      <p:sp>
        <p:nvSpPr>
          <p:cNvPr id="2" name="Zylinder 1">
            <a:extLst>
              <a:ext uri="{FF2B5EF4-FFF2-40B4-BE49-F238E27FC236}">
                <a16:creationId xmlns:a16="http://schemas.microsoft.com/office/drawing/2014/main" id="{F9E299D7-C6D9-946A-46B0-7A9B3B030626}"/>
              </a:ext>
            </a:extLst>
          </p:cNvPr>
          <p:cNvSpPr/>
          <p:nvPr/>
        </p:nvSpPr>
        <p:spPr>
          <a:xfrm>
            <a:off x="8862751" y="2576754"/>
            <a:ext cx="848033" cy="2906911"/>
          </a:xfrm>
          <a:prstGeom prst="can">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de-DE" dirty="0">
              <a:solidFill>
                <a:schemeClr val="tx1">
                  <a:lumMod val="50000"/>
                </a:schemeClr>
              </a:solidFill>
              <a:ea typeface="+mn-lt"/>
              <a:cs typeface="+mn-lt"/>
            </a:endParaRPr>
          </a:p>
        </p:txBody>
      </p:sp>
      <p:sp>
        <p:nvSpPr>
          <p:cNvPr id="4" name="Textfeld 3">
            <a:extLst>
              <a:ext uri="{FF2B5EF4-FFF2-40B4-BE49-F238E27FC236}">
                <a16:creationId xmlns:a16="http://schemas.microsoft.com/office/drawing/2014/main" id="{17CA5B8F-2687-279E-87EF-FF8C790B4E6D}"/>
              </a:ext>
            </a:extLst>
          </p:cNvPr>
          <p:cNvSpPr txBox="1"/>
          <p:nvPr/>
        </p:nvSpPr>
        <p:spPr>
          <a:xfrm rot="16200000">
            <a:off x="8023700" y="3789665"/>
            <a:ext cx="2526133" cy="646331"/>
          </a:xfrm>
          <a:prstGeom prst="rect">
            <a:avLst/>
          </a:prstGeom>
          <a:noFill/>
        </p:spPr>
        <p:txBody>
          <a:bodyPr wrap="square" lIns="91440" tIns="45720" rIns="91440" bIns="45720" rtlCol="0" anchor="t">
            <a:spAutoFit/>
          </a:bodyPr>
          <a:lstStyle/>
          <a:p>
            <a:r>
              <a:rPr lang="de-DE" dirty="0" err="1">
                <a:solidFill>
                  <a:schemeClr val="tx1">
                    <a:lumMod val="50000"/>
                  </a:schemeClr>
                </a:solidFill>
                <a:cs typeface="Calibri"/>
              </a:rPr>
              <a:t>Less</a:t>
            </a:r>
            <a:r>
              <a:rPr lang="de-DE" dirty="0">
                <a:solidFill>
                  <a:schemeClr val="tx1">
                    <a:lumMod val="50000"/>
                  </a:schemeClr>
                </a:solidFill>
                <a:cs typeface="Calibri"/>
              </a:rPr>
              <a:t> extra </a:t>
            </a:r>
            <a:r>
              <a:rPr lang="de-DE" dirty="0" err="1">
                <a:solidFill>
                  <a:schemeClr val="tx1">
                    <a:lumMod val="50000"/>
                  </a:schemeClr>
                </a:solidFill>
                <a:cs typeface="Calibri"/>
              </a:rPr>
              <a:t>work</a:t>
            </a:r>
            <a:r>
              <a:rPr lang="de-DE" dirty="0">
                <a:solidFill>
                  <a:schemeClr val="tx1">
                    <a:lumMod val="50000"/>
                  </a:schemeClr>
                </a:solidFill>
                <a:cs typeface="Calibri"/>
              </a:rPr>
              <a:t> </a:t>
            </a:r>
            <a:r>
              <a:rPr lang="de-DE" dirty="0" err="1">
                <a:solidFill>
                  <a:schemeClr val="tx1">
                    <a:lumMod val="50000"/>
                  </a:schemeClr>
                </a:solidFill>
                <a:cs typeface="Calibri"/>
              </a:rPr>
              <a:t>for</a:t>
            </a:r>
            <a:r>
              <a:rPr lang="de-DE" dirty="0">
                <a:solidFill>
                  <a:schemeClr val="tx1">
                    <a:lumMod val="50000"/>
                  </a:schemeClr>
                </a:solidFill>
                <a:cs typeface="Calibri"/>
              </a:rPr>
              <a:t> </a:t>
            </a:r>
            <a:r>
              <a:rPr lang="de-DE" dirty="0" err="1">
                <a:solidFill>
                  <a:schemeClr val="tx1">
                    <a:lumMod val="50000"/>
                  </a:schemeClr>
                </a:solidFill>
                <a:cs typeface="Calibri"/>
              </a:rPr>
              <a:t>physicians</a:t>
            </a:r>
            <a:endParaRPr lang="de-DE" dirty="0">
              <a:solidFill>
                <a:schemeClr val="tx1">
                  <a:lumMod val="50000"/>
                </a:schemeClr>
              </a:solidFill>
              <a:cs typeface="Calibri"/>
            </a:endParaRPr>
          </a:p>
        </p:txBody>
      </p:sp>
      <p:pic>
        <p:nvPicPr>
          <p:cNvPr id="5" name="Grafik 4" descr="Seilknoten Silhouette">
            <a:extLst>
              <a:ext uri="{FF2B5EF4-FFF2-40B4-BE49-F238E27FC236}">
                <a16:creationId xmlns:a16="http://schemas.microsoft.com/office/drawing/2014/main" id="{F0A7B27C-E966-AC88-9E7C-C20E2B57C1D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678011">
            <a:off x="8347629" y="1578306"/>
            <a:ext cx="569860" cy="609679"/>
          </a:xfrm>
          <a:prstGeom prst="rect">
            <a:avLst/>
          </a:prstGeom>
        </p:spPr>
      </p:pic>
      <p:pic>
        <p:nvPicPr>
          <p:cNvPr id="7" name="Grafik 6" descr="Wandern Silhouette">
            <a:extLst>
              <a:ext uri="{FF2B5EF4-FFF2-40B4-BE49-F238E27FC236}">
                <a16:creationId xmlns:a16="http://schemas.microsoft.com/office/drawing/2014/main" id="{9F2318B0-685E-B4FD-D13F-3ECA66A630E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44885" y="1371607"/>
            <a:ext cx="914400" cy="914400"/>
          </a:xfrm>
          <a:prstGeom prst="rect">
            <a:avLst/>
          </a:prstGeom>
        </p:spPr>
      </p:pic>
      <p:sp>
        <p:nvSpPr>
          <p:cNvPr id="8" name="Textplatzhalter 7">
            <a:extLst>
              <a:ext uri="{FF2B5EF4-FFF2-40B4-BE49-F238E27FC236}">
                <a16:creationId xmlns:a16="http://schemas.microsoft.com/office/drawing/2014/main" id="{50AC88FB-8B12-067A-2511-D6B882C3BEDF}"/>
              </a:ext>
            </a:extLst>
          </p:cNvPr>
          <p:cNvSpPr>
            <a:spLocks noGrp="1"/>
          </p:cNvSpPr>
          <p:nvPr>
            <p:ph type="body" sz="quarter" idx="13"/>
          </p:nvPr>
        </p:nvSpPr>
        <p:spPr/>
        <p:txBody>
          <a:bodyPr/>
          <a:lstStyle/>
          <a:p>
            <a:r>
              <a:rPr lang="de-DE" dirty="0"/>
              <a:t>Tissue Donation – an </a:t>
            </a:r>
            <a:r>
              <a:rPr lang="de-DE" dirty="0" err="1"/>
              <a:t>easier</a:t>
            </a:r>
            <a:r>
              <a:rPr lang="de-DE" dirty="0"/>
              <a:t> </a:t>
            </a:r>
            <a:r>
              <a:rPr lang="de-DE" dirty="0" err="1"/>
              <a:t>terrain</a:t>
            </a:r>
            <a:endParaRPr lang="de-DE" dirty="0"/>
          </a:p>
        </p:txBody>
      </p:sp>
    </p:spTree>
    <p:extLst>
      <p:ext uri="{BB962C8B-B14F-4D97-AF65-F5344CB8AC3E}">
        <p14:creationId xmlns:p14="http://schemas.microsoft.com/office/powerpoint/2010/main" val="1240276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winkliges Dreieck 6">
            <a:extLst>
              <a:ext uri="{FF2B5EF4-FFF2-40B4-BE49-F238E27FC236}">
                <a16:creationId xmlns:a16="http://schemas.microsoft.com/office/drawing/2014/main" id="{601ED686-E28D-DBA2-B746-D781FC12095B}"/>
              </a:ext>
            </a:extLst>
          </p:cNvPr>
          <p:cNvSpPr/>
          <p:nvPr/>
        </p:nvSpPr>
        <p:spPr>
          <a:xfrm flipH="1">
            <a:off x="3047998" y="1763660"/>
            <a:ext cx="8885904" cy="3963629"/>
          </a:xfrm>
          <a:prstGeom prst="rtTriangl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 name="Grafik 3" descr="Mann Silhouette">
            <a:extLst>
              <a:ext uri="{FF2B5EF4-FFF2-40B4-BE49-F238E27FC236}">
                <a16:creationId xmlns:a16="http://schemas.microsoft.com/office/drawing/2014/main" id="{5C63708A-1B72-52C0-ADBB-EA4F899C9CB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5875" y="3747519"/>
            <a:ext cx="914400" cy="914400"/>
          </a:xfrm>
          <a:prstGeom prst="rect">
            <a:avLst/>
          </a:prstGeom>
        </p:spPr>
      </p:pic>
      <p:pic>
        <p:nvPicPr>
          <p:cNvPr id="12" name="Grafik 11" descr="Hospital Silhouette">
            <a:extLst>
              <a:ext uri="{FF2B5EF4-FFF2-40B4-BE49-F238E27FC236}">
                <a16:creationId xmlns:a16="http://schemas.microsoft.com/office/drawing/2014/main" id="{9B35D522-94DA-6476-A3F2-C08A56716A8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97781" y="3510568"/>
            <a:ext cx="1388301" cy="1388301"/>
          </a:xfrm>
          <a:prstGeom prst="rect">
            <a:avLst/>
          </a:prstGeom>
        </p:spPr>
      </p:pic>
      <p:sp>
        <p:nvSpPr>
          <p:cNvPr id="25" name="Textfeld 24">
            <a:extLst>
              <a:ext uri="{FF2B5EF4-FFF2-40B4-BE49-F238E27FC236}">
                <a16:creationId xmlns:a16="http://schemas.microsoft.com/office/drawing/2014/main" id="{D1905154-4397-8C46-C110-5051938BA11C}"/>
              </a:ext>
            </a:extLst>
          </p:cNvPr>
          <p:cNvSpPr txBox="1"/>
          <p:nvPr/>
        </p:nvSpPr>
        <p:spPr>
          <a:xfrm>
            <a:off x="380446" y="1021528"/>
            <a:ext cx="7653267" cy="971292"/>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de-DE" sz="2000" b="1" dirty="0"/>
              <a:t>Over time </a:t>
            </a:r>
            <a:r>
              <a:rPr lang="de-DE" sz="2000" b="1" dirty="0" err="1"/>
              <a:t>requirements</a:t>
            </a:r>
            <a:r>
              <a:rPr lang="de-DE" sz="2000" b="1" dirty="0"/>
              <a:t> </a:t>
            </a:r>
            <a:r>
              <a:rPr lang="de-DE" sz="2000" b="1" dirty="0" err="1"/>
              <a:t>changed</a:t>
            </a:r>
            <a:r>
              <a:rPr lang="de-DE" sz="2000" b="1" dirty="0"/>
              <a:t>, but not </a:t>
            </a:r>
            <a:r>
              <a:rPr lang="de-DE" sz="2000" b="1" dirty="0" err="1"/>
              <a:t>the</a:t>
            </a:r>
            <a:r>
              <a:rPr lang="de-DE" sz="2000" b="1" dirty="0"/>
              <a:t> </a:t>
            </a:r>
            <a:r>
              <a:rPr lang="de-DE" sz="2000" b="1" dirty="0" err="1"/>
              <a:t>structure</a:t>
            </a:r>
            <a:r>
              <a:rPr lang="de-DE" sz="2000" b="1" dirty="0"/>
              <a:t> </a:t>
            </a:r>
          </a:p>
          <a:p>
            <a:pPr marL="342900" indent="-342900">
              <a:lnSpc>
                <a:spcPct val="150000"/>
              </a:lnSpc>
              <a:buFont typeface="Arial" panose="020B0604020202020204" pitchFamily="34" charset="0"/>
              <a:buChar char="•"/>
            </a:pPr>
            <a:r>
              <a:rPr lang="de-DE" sz="2000" b="1" dirty="0" err="1"/>
              <a:t>No</a:t>
            </a:r>
            <a:r>
              <a:rPr lang="de-DE" sz="2000" b="1" dirty="0"/>
              <a:t> </a:t>
            </a:r>
            <a:r>
              <a:rPr lang="de-DE" sz="2000" b="1" dirty="0" err="1"/>
              <a:t>reimbursement</a:t>
            </a:r>
            <a:r>
              <a:rPr lang="de-DE" sz="2000" b="1" dirty="0"/>
              <a:t> </a:t>
            </a:r>
            <a:r>
              <a:rPr lang="de-DE" sz="2000" b="1" dirty="0" err="1"/>
              <a:t>of</a:t>
            </a:r>
            <a:r>
              <a:rPr lang="de-DE" sz="2000" b="1" dirty="0"/>
              <a:t> </a:t>
            </a:r>
            <a:r>
              <a:rPr lang="de-DE" sz="2000" b="1" dirty="0" err="1"/>
              <a:t>efforts</a:t>
            </a:r>
            <a:r>
              <a:rPr lang="de-DE" sz="2000" b="1" dirty="0"/>
              <a:t> and </a:t>
            </a:r>
            <a:r>
              <a:rPr lang="de-DE" sz="2000" b="1" dirty="0" err="1"/>
              <a:t>investments</a:t>
            </a:r>
            <a:endParaRPr lang="de-DE" sz="2000" b="1" dirty="0"/>
          </a:p>
        </p:txBody>
      </p:sp>
      <p:sp>
        <p:nvSpPr>
          <p:cNvPr id="52" name="Pfeil nach oben 51">
            <a:extLst>
              <a:ext uri="{FF2B5EF4-FFF2-40B4-BE49-F238E27FC236}">
                <a16:creationId xmlns:a16="http://schemas.microsoft.com/office/drawing/2014/main" id="{E14279FA-7431-6A6E-FB01-881852398E09}"/>
              </a:ext>
            </a:extLst>
          </p:cNvPr>
          <p:cNvSpPr/>
          <p:nvPr/>
        </p:nvSpPr>
        <p:spPr>
          <a:xfrm rot="5400000">
            <a:off x="1619111" y="4448539"/>
            <a:ext cx="438411" cy="215447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vert="vert270" lIns="91440" tIns="45720" rIns="91440" bIns="45720" rtlCol="0" anchor="ctr"/>
          <a:lstStyle/>
          <a:p>
            <a:pPr algn="ctr"/>
            <a:r>
              <a:rPr lang="de-DE"/>
              <a:t>2004</a:t>
            </a:r>
          </a:p>
        </p:txBody>
      </p:sp>
      <p:sp>
        <p:nvSpPr>
          <p:cNvPr id="53" name="Pfeil nach oben 52">
            <a:extLst>
              <a:ext uri="{FF2B5EF4-FFF2-40B4-BE49-F238E27FC236}">
                <a16:creationId xmlns:a16="http://schemas.microsoft.com/office/drawing/2014/main" id="{DA37CEFE-75B5-BD97-BA30-6F7BD59812D2}"/>
              </a:ext>
            </a:extLst>
          </p:cNvPr>
          <p:cNvSpPr/>
          <p:nvPr/>
        </p:nvSpPr>
        <p:spPr>
          <a:xfrm rot="3979372">
            <a:off x="7814508" y="1860105"/>
            <a:ext cx="438411" cy="271555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dirty="0" err="1"/>
              <a:t>till</a:t>
            </a:r>
            <a:r>
              <a:rPr lang="de-DE" dirty="0"/>
              <a:t> 2024</a:t>
            </a:r>
          </a:p>
        </p:txBody>
      </p:sp>
      <p:sp>
        <p:nvSpPr>
          <p:cNvPr id="54" name="Textfeld 53">
            <a:extLst>
              <a:ext uri="{FF2B5EF4-FFF2-40B4-BE49-F238E27FC236}">
                <a16:creationId xmlns:a16="http://schemas.microsoft.com/office/drawing/2014/main" id="{35AC1C2C-6089-E295-6F36-34D98131F2AB}"/>
              </a:ext>
            </a:extLst>
          </p:cNvPr>
          <p:cNvSpPr txBox="1"/>
          <p:nvPr/>
        </p:nvSpPr>
        <p:spPr>
          <a:xfrm>
            <a:off x="654590" y="4806806"/>
            <a:ext cx="2496068" cy="523220"/>
          </a:xfrm>
          <a:prstGeom prst="rect">
            <a:avLst/>
          </a:prstGeom>
          <a:noFill/>
        </p:spPr>
        <p:txBody>
          <a:bodyPr wrap="none" rtlCol="0">
            <a:spAutoFit/>
          </a:bodyPr>
          <a:lstStyle/>
          <a:p>
            <a:r>
              <a:rPr lang="de-DE" sz="1400" dirty="0" err="1">
                <a:solidFill>
                  <a:schemeClr val="tx1">
                    <a:lumMod val="50000"/>
                  </a:schemeClr>
                </a:solidFill>
              </a:rPr>
              <a:t>Historic</a:t>
            </a:r>
            <a:r>
              <a:rPr lang="de-DE" sz="1400" dirty="0">
                <a:solidFill>
                  <a:schemeClr val="tx1">
                    <a:lumMod val="50000"/>
                  </a:schemeClr>
                </a:solidFill>
              </a:rPr>
              <a:t> </a:t>
            </a:r>
            <a:r>
              <a:rPr lang="de-DE" sz="1400" dirty="0" err="1">
                <a:solidFill>
                  <a:schemeClr val="tx1">
                    <a:lumMod val="50000"/>
                  </a:schemeClr>
                </a:solidFill>
              </a:rPr>
              <a:t>structure</a:t>
            </a:r>
            <a:endParaRPr lang="de-DE" sz="1400" dirty="0">
              <a:solidFill>
                <a:schemeClr val="tx1">
                  <a:lumMod val="50000"/>
                </a:schemeClr>
              </a:solidFill>
            </a:endParaRPr>
          </a:p>
          <a:p>
            <a:r>
              <a:rPr lang="de-DE" sz="1400" dirty="0">
                <a:solidFill>
                  <a:schemeClr val="tx1">
                    <a:lumMod val="50000"/>
                  </a:schemeClr>
                </a:solidFill>
              </a:rPr>
              <a:t>1-3 </a:t>
            </a:r>
            <a:r>
              <a:rPr lang="de-DE" sz="1400" dirty="0" err="1">
                <a:solidFill>
                  <a:schemeClr val="tx1">
                    <a:lumMod val="50000"/>
                  </a:schemeClr>
                </a:solidFill>
              </a:rPr>
              <a:t>persons</a:t>
            </a:r>
            <a:r>
              <a:rPr lang="de-DE" sz="1400" dirty="0">
                <a:solidFill>
                  <a:schemeClr val="tx1">
                    <a:lumMod val="50000"/>
                  </a:schemeClr>
                </a:solidFill>
              </a:rPr>
              <a:t> – in-house </a:t>
            </a:r>
            <a:r>
              <a:rPr lang="de-DE" sz="1400" dirty="0" err="1">
                <a:solidFill>
                  <a:schemeClr val="tx1">
                    <a:lumMod val="50000"/>
                  </a:schemeClr>
                </a:solidFill>
              </a:rPr>
              <a:t>supply</a:t>
            </a:r>
            <a:endParaRPr lang="de-DE" sz="1400" dirty="0">
              <a:solidFill>
                <a:schemeClr val="tx1">
                  <a:lumMod val="50000"/>
                </a:schemeClr>
              </a:solidFill>
            </a:endParaRPr>
          </a:p>
        </p:txBody>
      </p:sp>
      <p:pic>
        <p:nvPicPr>
          <p:cNvPr id="9" name="Grafik 9" descr="Wandern Silhouette">
            <a:extLst>
              <a:ext uri="{FF2B5EF4-FFF2-40B4-BE49-F238E27FC236}">
                <a16:creationId xmlns:a16="http://schemas.microsoft.com/office/drawing/2014/main" id="{4BEED13C-F2FF-7CDF-E601-83C024FF70C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20198972">
            <a:off x="5383704" y="2828926"/>
            <a:ext cx="1436738" cy="1436738"/>
          </a:xfrm>
          <a:prstGeom prst="rect">
            <a:avLst/>
          </a:prstGeom>
        </p:spPr>
      </p:pic>
      <p:sp>
        <p:nvSpPr>
          <p:cNvPr id="10" name="Zylinder 9">
            <a:extLst>
              <a:ext uri="{FF2B5EF4-FFF2-40B4-BE49-F238E27FC236}">
                <a16:creationId xmlns:a16="http://schemas.microsoft.com/office/drawing/2014/main" id="{B0864A41-3870-8BBD-CC76-2C7F721D1477}"/>
              </a:ext>
            </a:extLst>
          </p:cNvPr>
          <p:cNvSpPr/>
          <p:nvPr/>
        </p:nvSpPr>
        <p:spPr>
          <a:xfrm rot="-5400000">
            <a:off x="7951838" y="1720646"/>
            <a:ext cx="835743" cy="7177546"/>
          </a:xfrm>
          <a:prstGeom prst="can">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de-DE" dirty="0">
              <a:ea typeface="+mn-lt"/>
              <a:cs typeface="+mn-lt"/>
            </a:endParaRPr>
          </a:p>
        </p:txBody>
      </p:sp>
      <p:sp>
        <p:nvSpPr>
          <p:cNvPr id="11" name="Zylinder 10">
            <a:extLst>
              <a:ext uri="{FF2B5EF4-FFF2-40B4-BE49-F238E27FC236}">
                <a16:creationId xmlns:a16="http://schemas.microsoft.com/office/drawing/2014/main" id="{2CC605FB-885E-5F62-FF2F-C1E1D625459C}"/>
              </a:ext>
            </a:extLst>
          </p:cNvPr>
          <p:cNvSpPr/>
          <p:nvPr/>
        </p:nvSpPr>
        <p:spPr>
          <a:xfrm rot="-5400000">
            <a:off x="8947353" y="1831258"/>
            <a:ext cx="835743" cy="5186514"/>
          </a:xfrm>
          <a:prstGeom prst="can">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de-DE" dirty="0">
              <a:ea typeface="+mn-lt"/>
              <a:cs typeface="+mn-lt"/>
            </a:endParaRPr>
          </a:p>
        </p:txBody>
      </p:sp>
      <p:sp>
        <p:nvSpPr>
          <p:cNvPr id="13" name="Zylinder 12">
            <a:extLst>
              <a:ext uri="{FF2B5EF4-FFF2-40B4-BE49-F238E27FC236}">
                <a16:creationId xmlns:a16="http://schemas.microsoft.com/office/drawing/2014/main" id="{A5E65513-D183-AA43-328B-309F42A35F79}"/>
              </a:ext>
            </a:extLst>
          </p:cNvPr>
          <p:cNvSpPr/>
          <p:nvPr/>
        </p:nvSpPr>
        <p:spPr>
          <a:xfrm rot="-5400000">
            <a:off x="10024166" y="2014657"/>
            <a:ext cx="848033" cy="3047998"/>
          </a:xfrm>
          <a:prstGeom prst="can">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de-DE" dirty="0">
              <a:ea typeface="+mn-lt"/>
              <a:cs typeface="+mn-lt"/>
            </a:endParaRPr>
          </a:p>
        </p:txBody>
      </p:sp>
      <p:pic>
        <p:nvPicPr>
          <p:cNvPr id="18" name="Grafik 17" descr="Bücher mit einfarbiger Füllung">
            <a:extLst>
              <a:ext uri="{FF2B5EF4-FFF2-40B4-BE49-F238E27FC236}">
                <a16:creationId xmlns:a16="http://schemas.microsoft.com/office/drawing/2014/main" id="{D46A29EB-6D25-8915-3C5C-BA885947E5F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878100" y="4092985"/>
            <a:ext cx="938958" cy="938958"/>
          </a:xfrm>
          <a:prstGeom prst="rect">
            <a:avLst/>
          </a:prstGeom>
        </p:spPr>
      </p:pic>
      <p:sp>
        <p:nvSpPr>
          <p:cNvPr id="23" name="Textfeld 22">
            <a:extLst>
              <a:ext uri="{FF2B5EF4-FFF2-40B4-BE49-F238E27FC236}">
                <a16:creationId xmlns:a16="http://schemas.microsoft.com/office/drawing/2014/main" id="{3AF08202-861B-9BFC-8E30-44E7E70808D9}"/>
              </a:ext>
            </a:extLst>
          </p:cNvPr>
          <p:cNvSpPr txBox="1"/>
          <p:nvPr/>
        </p:nvSpPr>
        <p:spPr>
          <a:xfrm>
            <a:off x="5219015" y="5053993"/>
            <a:ext cx="3569235" cy="646331"/>
          </a:xfrm>
          <a:prstGeom prst="rect">
            <a:avLst/>
          </a:prstGeom>
          <a:noFill/>
        </p:spPr>
        <p:txBody>
          <a:bodyPr wrap="square" lIns="91440" tIns="45720" rIns="91440" bIns="45720" rtlCol="0" anchor="t">
            <a:spAutoFit/>
          </a:bodyPr>
          <a:lstStyle/>
          <a:p>
            <a:r>
              <a:rPr lang="de-DE" dirty="0">
                <a:solidFill>
                  <a:schemeClr val="tx1">
                    <a:lumMod val="50000"/>
                  </a:schemeClr>
                </a:solidFill>
              </a:rPr>
              <a:t>New EU </a:t>
            </a:r>
            <a:r>
              <a:rPr lang="de-DE" dirty="0" err="1">
                <a:solidFill>
                  <a:schemeClr val="tx1">
                    <a:lumMod val="50000"/>
                  </a:schemeClr>
                </a:solidFill>
              </a:rPr>
              <a:t>SoHO</a:t>
            </a:r>
            <a:r>
              <a:rPr lang="de-DE" dirty="0">
                <a:solidFill>
                  <a:schemeClr val="tx1">
                    <a:lumMod val="50000"/>
                  </a:schemeClr>
                </a:solidFill>
              </a:rPr>
              <a:t> Regulation, 2024 </a:t>
            </a:r>
          </a:p>
          <a:p>
            <a:r>
              <a:rPr lang="de-DE" dirty="0">
                <a:solidFill>
                  <a:schemeClr val="tx1">
                    <a:lumMod val="50000"/>
                  </a:schemeClr>
                </a:solidFill>
              </a:rPr>
              <a:t>National Laws</a:t>
            </a:r>
            <a:endParaRPr lang="de-DE" dirty="0">
              <a:solidFill>
                <a:schemeClr val="tx1">
                  <a:lumMod val="50000"/>
                </a:schemeClr>
              </a:solidFill>
              <a:cs typeface="Calibri"/>
            </a:endParaRPr>
          </a:p>
        </p:txBody>
      </p:sp>
      <p:sp>
        <p:nvSpPr>
          <p:cNvPr id="26" name="Textfeld 25">
            <a:extLst>
              <a:ext uri="{FF2B5EF4-FFF2-40B4-BE49-F238E27FC236}">
                <a16:creationId xmlns:a16="http://schemas.microsoft.com/office/drawing/2014/main" id="{37250E9E-7929-017F-DE20-0572A4797C54}"/>
              </a:ext>
            </a:extLst>
          </p:cNvPr>
          <p:cNvSpPr txBox="1"/>
          <p:nvPr/>
        </p:nvSpPr>
        <p:spPr>
          <a:xfrm>
            <a:off x="9173216" y="2935762"/>
            <a:ext cx="3569235" cy="1200329"/>
          </a:xfrm>
          <a:prstGeom prst="rect">
            <a:avLst/>
          </a:prstGeom>
          <a:noFill/>
        </p:spPr>
        <p:txBody>
          <a:bodyPr wrap="square" lIns="91440" tIns="45720" rIns="91440" bIns="45720" rtlCol="0" anchor="t">
            <a:spAutoFit/>
          </a:bodyPr>
          <a:lstStyle/>
          <a:p>
            <a:endParaRPr lang="de-DE" dirty="0">
              <a:solidFill>
                <a:schemeClr val="tx1">
                  <a:lumMod val="50000"/>
                </a:schemeClr>
              </a:solidFill>
              <a:cs typeface="Calibri"/>
            </a:endParaRPr>
          </a:p>
          <a:p>
            <a:r>
              <a:rPr lang="de-DE" dirty="0">
                <a:solidFill>
                  <a:schemeClr val="tx1">
                    <a:lumMod val="50000"/>
                  </a:schemeClr>
                </a:solidFill>
                <a:cs typeface="Calibri"/>
              </a:rPr>
              <a:t>ECDC</a:t>
            </a:r>
          </a:p>
          <a:p>
            <a:endParaRPr lang="de-DE" dirty="0">
              <a:solidFill>
                <a:schemeClr val="tx1">
                  <a:lumMod val="50000"/>
                </a:schemeClr>
              </a:solidFill>
              <a:cs typeface="Calibri"/>
            </a:endParaRPr>
          </a:p>
          <a:p>
            <a:endParaRPr lang="de-DE" dirty="0">
              <a:solidFill>
                <a:schemeClr val="tx1">
                  <a:lumMod val="50000"/>
                </a:schemeClr>
              </a:solidFill>
              <a:cs typeface="Calibri"/>
            </a:endParaRPr>
          </a:p>
        </p:txBody>
      </p:sp>
      <p:sp>
        <p:nvSpPr>
          <p:cNvPr id="27" name="Textfeld 26">
            <a:extLst>
              <a:ext uri="{FF2B5EF4-FFF2-40B4-BE49-F238E27FC236}">
                <a16:creationId xmlns:a16="http://schemas.microsoft.com/office/drawing/2014/main" id="{E9866580-1BCD-19FB-7E18-8D7707D4018D}"/>
              </a:ext>
            </a:extLst>
          </p:cNvPr>
          <p:cNvSpPr txBox="1"/>
          <p:nvPr/>
        </p:nvSpPr>
        <p:spPr>
          <a:xfrm>
            <a:off x="7168294" y="4035522"/>
            <a:ext cx="3569235" cy="923330"/>
          </a:xfrm>
          <a:prstGeom prst="rect">
            <a:avLst/>
          </a:prstGeom>
          <a:noFill/>
        </p:spPr>
        <p:txBody>
          <a:bodyPr wrap="square" lIns="91440" tIns="45720" rIns="91440" bIns="45720" rtlCol="0" anchor="t">
            <a:spAutoFit/>
          </a:bodyPr>
          <a:lstStyle/>
          <a:p>
            <a:endParaRPr lang="de-DE" dirty="0">
              <a:solidFill>
                <a:schemeClr val="tx1">
                  <a:lumMod val="50000"/>
                </a:schemeClr>
              </a:solidFill>
              <a:cs typeface="Calibri" panose="020F0502020204030204"/>
            </a:endParaRPr>
          </a:p>
          <a:p>
            <a:r>
              <a:rPr lang="de-DE" dirty="0">
                <a:solidFill>
                  <a:schemeClr val="tx1">
                    <a:lumMod val="50000"/>
                  </a:schemeClr>
                </a:solidFill>
              </a:rPr>
              <a:t>EDQM Guide 1</a:t>
            </a:r>
            <a:r>
              <a:rPr lang="de-DE" baseline="30000" dirty="0">
                <a:solidFill>
                  <a:schemeClr val="tx1">
                    <a:lumMod val="50000"/>
                  </a:schemeClr>
                </a:solidFill>
              </a:rPr>
              <a:t>st</a:t>
            </a:r>
            <a:r>
              <a:rPr lang="de-DE" dirty="0">
                <a:solidFill>
                  <a:schemeClr val="tx1">
                    <a:lumMod val="50000"/>
                  </a:schemeClr>
                </a:solidFill>
              </a:rPr>
              <a:t> </a:t>
            </a:r>
            <a:r>
              <a:rPr lang="de-DE" dirty="0" err="1">
                <a:solidFill>
                  <a:schemeClr val="tx1">
                    <a:lumMod val="50000"/>
                  </a:schemeClr>
                </a:solidFill>
              </a:rPr>
              <a:t>to</a:t>
            </a:r>
            <a:r>
              <a:rPr lang="de-DE" dirty="0">
                <a:solidFill>
                  <a:schemeClr val="tx1">
                    <a:lumMod val="50000"/>
                  </a:schemeClr>
                </a:solidFill>
              </a:rPr>
              <a:t> 5</a:t>
            </a:r>
            <a:r>
              <a:rPr lang="de-DE" baseline="30000" dirty="0">
                <a:solidFill>
                  <a:schemeClr val="tx1">
                    <a:lumMod val="50000"/>
                  </a:schemeClr>
                </a:solidFill>
              </a:rPr>
              <a:t>th</a:t>
            </a:r>
            <a:r>
              <a:rPr lang="de-DE" dirty="0">
                <a:solidFill>
                  <a:schemeClr val="tx1">
                    <a:lumMod val="50000"/>
                  </a:schemeClr>
                </a:solidFill>
              </a:rPr>
              <a:t> </a:t>
            </a:r>
            <a:r>
              <a:rPr lang="de-DE" dirty="0" err="1">
                <a:solidFill>
                  <a:schemeClr val="tx1">
                    <a:lumMod val="50000"/>
                  </a:schemeClr>
                </a:solidFill>
              </a:rPr>
              <a:t>edition</a:t>
            </a:r>
            <a:endParaRPr lang="de-DE" dirty="0">
              <a:solidFill>
                <a:schemeClr val="tx1">
                  <a:lumMod val="50000"/>
                </a:schemeClr>
              </a:solidFill>
            </a:endParaRPr>
          </a:p>
          <a:p>
            <a:endParaRPr lang="de-DE" dirty="0">
              <a:solidFill>
                <a:schemeClr val="tx1">
                  <a:lumMod val="50000"/>
                </a:schemeClr>
              </a:solidFill>
              <a:cs typeface="Calibri"/>
            </a:endParaRPr>
          </a:p>
        </p:txBody>
      </p:sp>
      <p:pic>
        <p:nvPicPr>
          <p:cNvPr id="5" name="Grafik 4" descr="Bücher mit einfarbiger Füllung">
            <a:extLst>
              <a:ext uri="{FF2B5EF4-FFF2-40B4-BE49-F238E27FC236}">
                <a16:creationId xmlns:a16="http://schemas.microsoft.com/office/drawing/2014/main" id="{BEE80C62-148A-A512-C666-95755BA8939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961838" y="4992698"/>
            <a:ext cx="819098" cy="819098"/>
          </a:xfrm>
          <a:prstGeom prst="rect">
            <a:avLst/>
          </a:prstGeom>
        </p:spPr>
      </p:pic>
      <p:pic>
        <p:nvPicPr>
          <p:cNvPr id="6" name="Grafik 5" descr="Bücher mit einfarbiger Füllung">
            <a:extLst>
              <a:ext uri="{FF2B5EF4-FFF2-40B4-BE49-F238E27FC236}">
                <a16:creationId xmlns:a16="http://schemas.microsoft.com/office/drawing/2014/main" id="{731C4671-DED3-B4F6-34AF-95AF0C2B4F9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914222" y="3097975"/>
            <a:ext cx="1014453" cy="1014453"/>
          </a:xfrm>
          <a:prstGeom prst="rect">
            <a:avLst/>
          </a:prstGeom>
        </p:spPr>
      </p:pic>
      <p:sp>
        <p:nvSpPr>
          <p:cNvPr id="22" name="Textfeld 21">
            <a:extLst>
              <a:ext uri="{FF2B5EF4-FFF2-40B4-BE49-F238E27FC236}">
                <a16:creationId xmlns:a16="http://schemas.microsoft.com/office/drawing/2014/main" id="{2038975A-BD55-54EF-8389-71AD064F4EA4}"/>
              </a:ext>
            </a:extLst>
          </p:cNvPr>
          <p:cNvSpPr txBox="1"/>
          <p:nvPr/>
        </p:nvSpPr>
        <p:spPr>
          <a:xfrm>
            <a:off x="10970681" y="2060687"/>
            <a:ext cx="1227771" cy="1200329"/>
          </a:xfrm>
          <a:prstGeom prst="rect">
            <a:avLst/>
          </a:prstGeom>
          <a:noFill/>
        </p:spPr>
        <p:txBody>
          <a:bodyPr wrap="square" lIns="91440" tIns="45720" rIns="91440" bIns="45720" rtlCol="0" anchor="t">
            <a:spAutoFit/>
          </a:bodyPr>
          <a:lstStyle/>
          <a:p>
            <a:endParaRPr lang="de-DE" dirty="0">
              <a:cs typeface="Calibri"/>
            </a:endParaRPr>
          </a:p>
          <a:p>
            <a:r>
              <a:rPr lang="de-DE" dirty="0"/>
              <a:t>…</a:t>
            </a:r>
            <a:endParaRPr lang="de-DE" dirty="0">
              <a:cs typeface="Calibri"/>
            </a:endParaRPr>
          </a:p>
          <a:p>
            <a:endParaRPr lang="de-DE" dirty="0">
              <a:cs typeface="Calibri"/>
            </a:endParaRPr>
          </a:p>
          <a:p>
            <a:endParaRPr lang="de-DE" dirty="0">
              <a:cs typeface="Calibri"/>
            </a:endParaRPr>
          </a:p>
        </p:txBody>
      </p:sp>
      <p:sp>
        <p:nvSpPr>
          <p:cNvPr id="3" name="Textplatzhalter 2">
            <a:extLst>
              <a:ext uri="{FF2B5EF4-FFF2-40B4-BE49-F238E27FC236}">
                <a16:creationId xmlns:a16="http://schemas.microsoft.com/office/drawing/2014/main" id="{D3EE0D96-AA36-E0A8-748C-6729578B6EBE}"/>
              </a:ext>
            </a:extLst>
          </p:cNvPr>
          <p:cNvSpPr>
            <a:spLocks noGrp="1"/>
          </p:cNvSpPr>
          <p:nvPr>
            <p:ph type="body" sz="quarter" idx="13"/>
          </p:nvPr>
        </p:nvSpPr>
        <p:spPr>
          <a:xfrm>
            <a:off x="307225" y="260477"/>
            <a:ext cx="10176048" cy="518556"/>
          </a:xfrm>
        </p:spPr>
        <p:txBody>
          <a:bodyPr/>
          <a:lstStyle/>
          <a:p>
            <a:r>
              <a:rPr lang="en-US" sz="2000" dirty="0"/>
              <a:t>There is a lack of </a:t>
            </a:r>
            <a:r>
              <a:rPr lang="en-US" sz="2000" dirty="0">
                <a:solidFill>
                  <a:srgbClr val="FF0000"/>
                </a:solidFill>
              </a:rPr>
              <a:t>organization of tissue donation</a:t>
            </a:r>
            <a:r>
              <a:rPr lang="en-US" sz="2000" dirty="0">
                <a:solidFill>
                  <a:srgbClr val="ED7D31"/>
                </a:solidFill>
              </a:rPr>
              <a:t> </a:t>
            </a:r>
            <a:r>
              <a:rPr lang="en-US" sz="2000" dirty="0"/>
              <a:t>in Europe</a:t>
            </a:r>
          </a:p>
        </p:txBody>
      </p:sp>
    </p:spTree>
    <p:extLst>
      <p:ext uri="{BB962C8B-B14F-4D97-AF65-F5344CB8AC3E}">
        <p14:creationId xmlns:p14="http://schemas.microsoft.com/office/powerpoint/2010/main" val="2674215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4F9512-6E9A-9C05-B362-FE8D79A92895}"/>
            </a:ext>
          </a:extLst>
        </p:cNvPr>
        <p:cNvGrpSpPr/>
        <p:nvPr/>
      </p:nvGrpSpPr>
      <p:grpSpPr>
        <a:xfrm>
          <a:off x="0" y="0"/>
          <a:ext cx="0" cy="0"/>
          <a:chOff x="0" y="0"/>
          <a:chExt cx="0" cy="0"/>
        </a:xfrm>
      </p:grpSpPr>
      <p:sp>
        <p:nvSpPr>
          <p:cNvPr id="25" name="Textfeld 24">
            <a:extLst>
              <a:ext uri="{FF2B5EF4-FFF2-40B4-BE49-F238E27FC236}">
                <a16:creationId xmlns:a16="http://schemas.microsoft.com/office/drawing/2014/main" id="{9467A831-BB70-BDA7-FFBA-E13637825086}"/>
              </a:ext>
            </a:extLst>
          </p:cNvPr>
          <p:cNvSpPr txBox="1"/>
          <p:nvPr/>
        </p:nvSpPr>
        <p:spPr>
          <a:xfrm>
            <a:off x="307225" y="852672"/>
            <a:ext cx="11124580" cy="883383"/>
          </a:xfrm>
          <a:prstGeom prst="rect">
            <a:avLst/>
          </a:prstGeom>
          <a:solidFill>
            <a:schemeClr val="tx2">
              <a:lumMod val="20000"/>
              <a:lumOff val="80000"/>
            </a:schemeClr>
          </a:solidFill>
        </p:spPr>
        <p:txBody>
          <a:bodyPr wrap="square" rtlCol="0">
            <a:spAutoFit/>
          </a:bodyPr>
          <a:lstStyle/>
          <a:p>
            <a:pPr>
              <a:lnSpc>
                <a:spcPct val="150000"/>
              </a:lnSpc>
            </a:pPr>
            <a:r>
              <a:rPr lang="de-DE" b="1" dirty="0">
                <a:solidFill>
                  <a:schemeClr val="tx1">
                    <a:lumMod val="50000"/>
                  </a:schemeClr>
                </a:solidFill>
              </a:rPr>
              <a:t>Highlight, </a:t>
            </a:r>
            <a:r>
              <a:rPr lang="de-DE" b="1" dirty="0" err="1">
                <a:solidFill>
                  <a:schemeClr val="tx1">
                    <a:lumMod val="50000"/>
                  </a:schemeClr>
                </a:solidFill>
              </a:rPr>
              <a:t>enforce</a:t>
            </a:r>
            <a:r>
              <a:rPr lang="de-DE" b="1" dirty="0">
                <a:solidFill>
                  <a:schemeClr val="tx1">
                    <a:lumMod val="50000"/>
                  </a:schemeClr>
                </a:solidFill>
              </a:rPr>
              <a:t> and </a:t>
            </a:r>
            <a:r>
              <a:rPr lang="de-DE" b="1" dirty="0" err="1">
                <a:solidFill>
                  <a:schemeClr val="tx1">
                    <a:lumMod val="50000"/>
                  </a:schemeClr>
                </a:solidFill>
              </a:rPr>
              <a:t>shape</a:t>
            </a:r>
            <a:r>
              <a:rPr lang="de-DE" b="1" dirty="0">
                <a:solidFill>
                  <a:schemeClr val="tx1">
                    <a:lumMod val="50000"/>
                  </a:schemeClr>
                </a:solidFill>
              </a:rPr>
              <a:t> </a:t>
            </a:r>
            <a:r>
              <a:rPr lang="de-DE" b="1" dirty="0" err="1">
                <a:solidFill>
                  <a:schemeClr val="tx1">
                    <a:lumMod val="50000"/>
                  </a:schemeClr>
                </a:solidFill>
              </a:rPr>
              <a:t>the</a:t>
            </a:r>
            <a:r>
              <a:rPr lang="de-DE" b="1" dirty="0">
                <a:solidFill>
                  <a:schemeClr val="tx1">
                    <a:lumMod val="50000"/>
                  </a:schemeClr>
                </a:solidFill>
              </a:rPr>
              <a:t> </a:t>
            </a:r>
            <a:r>
              <a:rPr lang="de-DE" b="1" dirty="0" err="1">
                <a:solidFill>
                  <a:schemeClr val="tx1">
                    <a:lumMod val="50000"/>
                  </a:schemeClr>
                </a:solidFill>
              </a:rPr>
              <a:t>processes</a:t>
            </a:r>
            <a:r>
              <a:rPr lang="de-DE" b="1" dirty="0">
                <a:solidFill>
                  <a:schemeClr val="tx1">
                    <a:lumMod val="50000"/>
                  </a:schemeClr>
                </a:solidFill>
              </a:rPr>
              <a:t> </a:t>
            </a:r>
            <a:r>
              <a:rPr lang="de-DE" b="1" dirty="0" err="1">
                <a:solidFill>
                  <a:schemeClr val="tx1">
                    <a:lumMod val="50000"/>
                  </a:schemeClr>
                </a:solidFill>
              </a:rPr>
              <a:t>of</a:t>
            </a:r>
            <a:r>
              <a:rPr lang="de-DE" b="1" dirty="0">
                <a:solidFill>
                  <a:schemeClr val="tx1">
                    <a:lumMod val="50000"/>
                  </a:schemeClr>
                </a:solidFill>
              </a:rPr>
              <a:t> </a:t>
            </a:r>
            <a:r>
              <a:rPr lang="de-DE" b="1" dirty="0" err="1">
                <a:solidFill>
                  <a:schemeClr val="tx1">
                    <a:lumMod val="50000"/>
                  </a:schemeClr>
                </a:solidFill>
              </a:rPr>
              <a:t>tissue</a:t>
            </a:r>
            <a:r>
              <a:rPr lang="de-DE" b="1" dirty="0">
                <a:solidFill>
                  <a:schemeClr val="tx1">
                    <a:lumMod val="50000"/>
                  </a:schemeClr>
                </a:solidFill>
              </a:rPr>
              <a:t> </a:t>
            </a:r>
            <a:r>
              <a:rPr lang="de-DE" b="1" dirty="0" err="1">
                <a:solidFill>
                  <a:schemeClr val="tx1">
                    <a:lumMod val="50000"/>
                  </a:schemeClr>
                </a:solidFill>
              </a:rPr>
              <a:t>donation</a:t>
            </a:r>
            <a:r>
              <a:rPr lang="de-DE" b="1" dirty="0">
                <a:solidFill>
                  <a:schemeClr val="tx1">
                    <a:lumMod val="50000"/>
                  </a:schemeClr>
                </a:solidFill>
              </a:rPr>
              <a:t> </a:t>
            </a:r>
            <a:r>
              <a:rPr lang="de-DE" b="1" dirty="0" err="1">
                <a:solidFill>
                  <a:schemeClr val="tx1">
                    <a:lumMod val="50000"/>
                  </a:schemeClr>
                </a:solidFill>
              </a:rPr>
              <a:t>independently</a:t>
            </a:r>
            <a:r>
              <a:rPr lang="de-DE" b="1" dirty="0">
                <a:solidFill>
                  <a:schemeClr val="tx1">
                    <a:lumMod val="50000"/>
                  </a:schemeClr>
                </a:solidFill>
              </a:rPr>
              <a:t> </a:t>
            </a:r>
            <a:r>
              <a:rPr lang="de-DE" b="1" dirty="0" err="1">
                <a:solidFill>
                  <a:schemeClr val="tx1">
                    <a:lumMod val="50000"/>
                  </a:schemeClr>
                </a:solidFill>
              </a:rPr>
              <a:t>instead</a:t>
            </a:r>
            <a:r>
              <a:rPr lang="de-DE" b="1" dirty="0">
                <a:solidFill>
                  <a:schemeClr val="tx1">
                    <a:lumMod val="50000"/>
                  </a:schemeClr>
                </a:solidFill>
              </a:rPr>
              <a:t> </a:t>
            </a:r>
            <a:r>
              <a:rPr lang="de-DE" b="1" dirty="0" err="1">
                <a:solidFill>
                  <a:schemeClr val="tx1">
                    <a:lumMod val="50000"/>
                  </a:schemeClr>
                </a:solidFill>
              </a:rPr>
              <a:t>of</a:t>
            </a:r>
            <a:r>
              <a:rPr lang="de-DE" b="1" dirty="0">
                <a:solidFill>
                  <a:schemeClr val="tx1">
                    <a:lumMod val="50000"/>
                  </a:schemeClr>
                </a:solidFill>
              </a:rPr>
              <a:t> </a:t>
            </a:r>
            <a:r>
              <a:rPr lang="de-DE" b="1" dirty="0" err="1">
                <a:solidFill>
                  <a:schemeClr val="tx1">
                    <a:lumMod val="50000"/>
                  </a:schemeClr>
                </a:solidFill>
              </a:rPr>
              <a:t>overloading</a:t>
            </a:r>
            <a:r>
              <a:rPr lang="de-DE" b="1" dirty="0">
                <a:solidFill>
                  <a:schemeClr val="tx1">
                    <a:lumMod val="50000"/>
                  </a:schemeClr>
                </a:solidFill>
              </a:rPr>
              <a:t> </a:t>
            </a:r>
            <a:r>
              <a:rPr lang="de-DE" b="1" dirty="0" err="1">
                <a:solidFill>
                  <a:schemeClr val="tx1">
                    <a:lumMod val="50000"/>
                  </a:schemeClr>
                </a:solidFill>
              </a:rPr>
              <a:t>its</a:t>
            </a:r>
            <a:r>
              <a:rPr lang="de-DE" b="1" dirty="0">
                <a:solidFill>
                  <a:schemeClr val="tx1">
                    <a:lumMod val="50000"/>
                  </a:schemeClr>
                </a:solidFill>
              </a:rPr>
              <a:t> </a:t>
            </a:r>
            <a:r>
              <a:rPr lang="de-DE" b="1" dirty="0" err="1">
                <a:solidFill>
                  <a:schemeClr val="tx1">
                    <a:lumMod val="50000"/>
                  </a:schemeClr>
                </a:solidFill>
              </a:rPr>
              <a:t>processes</a:t>
            </a:r>
            <a:r>
              <a:rPr lang="de-DE" b="1" dirty="0">
                <a:solidFill>
                  <a:schemeClr val="tx1">
                    <a:lumMod val="50000"/>
                  </a:schemeClr>
                </a:solidFill>
              </a:rPr>
              <a:t> </a:t>
            </a:r>
            <a:r>
              <a:rPr lang="de-DE" b="1" dirty="0" err="1">
                <a:solidFill>
                  <a:schemeClr val="tx1">
                    <a:lumMod val="50000"/>
                  </a:schemeClr>
                </a:solidFill>
              </a:rPr>
              <a:t>with</a:t>
            </a:r>
            <a:r>
              <a:rPr lang="de-DE" b="1" dirty="0">
                <a:solidFill>
                  <a:schemeClr val="tx1">
                    <a:lumMod val="50000"/>
                  </a:schemeClr>
                </a:solidFill>
              </a:rPr>
              <a:t> </a:t>
            </a:r>
            <a:r>
              <a:rPr lang="de-DE" b="1" dirty="0" err="1">
                <a:solidFill>
                  <a:schemeClr val="tx1">
                    <a:lumMod val="50000"/>
                  </a:schemeClr>
                </a:solidFill>
              </a:rPr>
              <a:t>too</a:t>
            </a:r>
            <a:r>
              <a:rPr lang="de-DE" b="1" dirty="0">
                <a:solidFill>
                  <a:schemeClr val="tx1">
                    <a:lumMod val="50000"/>
                  </a:schemeClr>
                </a:solidFill>
              </a:rPr>
              <a:t> </a:t>
            </a:r>
            <a:r>
              <a:rPr lang="de-DE" b="1" dirty="0" err="1">
                <a:solidFill>
                  <a:schemeClr val="tx1">
                    <a:lumMod val="50000"/>
                  </a:schemeClr>
                </a:solidFill>
              </a:rPr>
              <a:t>complex</a:t>
            </a:r>
            <a:r>
              <a:rPr lang="de-DE" b="1" dirty="0">
                <a:solidFill>
                  <a:schemeClr val="tx1">
                    <a:lumMod val="50000"/>
                  </a:schemeClr>
                </a:solidFill>
              </a:rPr>
              <a:t> </a:t>
            </a:r>
            <a:r>
              <a:rPr lang="de-DE" b="1" dirty="0" err="1">
                <a:solidFill>
                  <a:schemeClr val="tx1">
                    <a:lumMod val="50000"/>
                  </a:schemeClr>
                </a:solidFill>
              </a:rPr>
              <a:t>concepts</a:t>
            </a:r>
            <a:r>
              <a:rPr lang="de-DE" b="1" dirty="0">
                <a:solidFill>
                  <a:schemeClr val="tx1">
                    <a:lumMod val="50000"/>
                  </a:schemeClr>
                </a:solidFill>
              </a:rPr>
              <a:t> </a:t>
            </a:r>
            <a:r>
              <a:rPr lang="de-DE" b="1" dirty="0" err="1">
                <a:solidFill>
                  <a:schemeClr val="tx1">
                    <a:lumMod val="50000"/>
                  </a:schemeClr>
                </a:solidFill>
              </a:rPr>
              <a:t>from</a:t>
            </a:r>
            <a:r>
              <a:rPr lang="de-DE" b="1" dirty="0">
                <a:solidFill>
                  <a:schemeClr val="tx1">
                    <a:lumMod val="50000"/>
                  </a:schemeClr>
                </a:solidFill>
              </a:rPr>
              <a:t> </a:t>
            </a:r>
            <a:r>
              <a:rPr lang="de-DE" b="1" dirty="0" err="1">
                <a:solidFill>
                  <a:schemeClr val="tx1">
                    <a:lumMod val="50000"/>
                  </a:schemeClr>
                </a:solidFill>
              </a:rPr>
              <a:t>organ</a:t>
            </a:r>
            <a:r>
              <a:rPr lang="de-DE" b="1" dirty="0">
                <a:solidFill>
                  <a:schemeClr val="tx1">
                    <a:lumMod val="50000"/>
                  </a:schemeClr>
                </a:solidFill>
              </a:rPr>
              <a:t> </a:t>
            </a:r>
            <a:r>
              <a:rPr lang="de-DE" b="1" dirty="0" err="1">
                <a:solidFill>
                  <a:schemeClr val="tx1">
                    <a:lumMod val="50000"/>
                  </a:schemeClr>
                </a:solidFill>
              </a:rPr>
              <a:t>donation</a:t>
            </a:r>
            <a:r>
              <a:rPr lang="de-DE" b="1" dirty="0">
                <a:solidFill>
                  <a:schemeClr val="tx1">
                    <a:lumMod val="50000"/>
                  </a:schemeClr>
                </a:solidFill>
              </a:rPr>
              <a:t>. </a:t>
            </a:r>
          </a:p>
        </p:txBody>
      </p:sp>
      <p:sp>
        <p:nvSpPr>
          <p:cNvPr id="7" name="Rechtwinkliges Dreieck 6">
            <a:extLst>
              <a:ext uri="{FF2B5EF4-FFF2-40B4-BE49-F238E27FC236}">
                <a16:creationId xmlns:a16="http://schemas.microsoft.com/office/drawing/2014/main" id="{53385035-96EF-86A2-1E50-2124C846D518}"/>
              </a:ext>
            </a:extLst>
          </p:cNvPr>
          <p:cNvSpPr/>
          <p:nvPr/>
        </p:nvSpPr>
        <p:spPr>
          <a:xfrm flipH="1">
            <a:off x="3004218" y="3545862"/>
            <a:ext cx="9167893" cy="2360521"/>
          </a:xfrm>
          <a:prstGeom prst="rtTriangl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Zylinder 14">
            <a:extLst>
              <a:ext uri="{FF2B5EF4-FFF2-40B4-BE49-F238E27FC236}">
                <a16:creationId xmlns:a16="http://schemas.microsoft.com/office/drawing/2014/main" id="{96A30732-DD86-D862-9FC8-B4B9E9FC46C9}"/>
              </a:ext>
            </a:extLst>
          </p:cNvPr>
          <p:cNvSpPr/>
          <p:nvPr/>
        </p:nvSpPr>
        <p:spPr>
          <a:xfrm rot="16200000">
            <a:off x="8108562" y="1812946"/>
            <a:ext cx="323789" cy="7803308"/>
          </a:xfrm>
          <a:prstGeom prst="can">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de-DE" dirty="0">
              <a:ea typeface="+mn-lt"/>
              <a:cs typeface="+mn-lt"/>
            </a:endParaRPr>
          </a:p>
        </p:txBody>
      </p:sp>
      <p:pic>
        <p:nvPicPr>
          <p:cNvPr id="4" name="Grafik 3" descr="Mann Silhouette">
            <a:extLst>
              <a:ext uri="{FF2B5EF4-FFF2-40B4-BE49-F238E27FC236}">
                <a16:creationId xmlns:a16="http://schemas.microsoft.com/office/drawing/2014/main" id="{487E7285-9E01-4E96-449A-909AE1CBF45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709" y="3905899"/>
            <a:ext cx="914400" cy="914400"/>
          </a:xfrm>
          <a:prstGeom prst="rect">
            <a:avLst/>
          </a:prstGeom>
        </p:spPr>
      </p:pic>
      <p:pic>
        <p:nvPicPr>
          <p:cNvPr id="12" name="Grafik 11" descr="Hospital Silhouette">
            <a:extLst>
              <a:ext uri="{FF2B5EF4-FFF2-40B4-BE49-F238E27FC236}">
                <a16:creationId xmlns:a16="http://schemas.microsoft.com/office/drawing/2014/main" id="{C8ED7625-2B45-4364-F9F1-A9F506335FC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11275" y="3897626"/>
            <a:ext cx="914400" cy="914400"/>
          </a:xfrm>
          <a:prstGeom prst="rect">
            <a:avLst/>
          </a:prstGeom>
        </p:spPr>
      </p:pic>
      <p:sp>
        <p:nvSpPr>
          <p:cNvPr id="52" name="Pfeil nach oben 51">
            <a:extLst>
              <a:ext uri="{FF2B5EF4-FFF2-40B4-BE49-F238E27FC236}">
                <a16:creationId xmlns:a16="http://schemas.microsoft.com/office/drawing/2014/main" id="{26C3D8C6-4005-F72D-8519-2DBA0C9813E1}"/>
              </a:ext>
            </a:extLst>
          </p:cNvPr>
          <p:cNvSpPr/>
          <p:nvPr/>
        </p:nvSpPr>
        <p:spPr>
          <a:xfrm rot="5400000">
            <a:off x="1475229" y="4282887"/>
            <a:ext cx="438411" cy="274077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vert="vert270" lIns="91440" tIns="45720" rIns="91440" bIns="45720" rtlCol="0" anchor="ctr"/>
          <a:lstStyle/>
          <a:p>
            <a:pPr algn="ctr"/>
            <a:r>
              <a:rPr lang="de-DE" dirty="0"/>
              <a:t>2024</a:t>
            </a:r>
          </a:p>
        </p:txBody>
      </p:sp>
      <p:sp>
        <p:nvSpPr>
          <p:cNvPr id="53" name="Pfeil nach oben 52">
            <a:extLst>
              <a:ext uri="{FF2B5EF4-FFF2-40B4-BE49-F238E27FC236}">
                <a16:creationId xmlns:a16="http://schemas.microsoft.com/office/drawing/2014/main" id="{F85CC08E-C29D-1D16-1D4A-29E77A5829ED}"/>
              </a:ext>
            </a:extLst>
          </p:cNvPr>
          <p:cNvSpPr/>
          <p:nvPr/>
        </p:nvSpPr>
        <p:spPr>
          <a:xfrm rot="4454051">
            <a:off x="7703428" y="2432221"/>
            <a:ext cx="662934" cy="326770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dirty="0" err="1"/>
              <a:t>Towards</a:t>
            </a:r>
            <a:r>
              <a:rPr lang="de-DE" dirty="0"/>
              <a:t> </a:t>
            </a:r>
            <a:r>
              <a:rPr lang="de-DE" dirty="0" err="1"/>
              <a:t>independence</a:t>
            </a:r>
            <a:endParaRPr lang="de-DE" dirty="0"/>
          </a:p>
        </p:txBody>
      </p:sp>
      <p:sp>
        <p:nvSpPr>
          <p:cNvPr id="54" name="Textfeld 53">
            <a:extLst>
              <a:ext uri="{FF2B5EF4-FFF2-40B4-BE49-F238E27FC236}">
                <a16:creationId xmlns:a16="http://schemas.microsoft.com/office/drawing/2014/main" id="{59B816D7-68C7-73F3-E5D8-2E380338A23E}"/>
              </a:ext>
            </a:extLst>
          </p:cNvPr>
          <p:cNvSpPr txBox="1"/>
          <p:nvPr/>
        </p:nvSpPr>
        <p:spPr>
          <a:xfrm>
            <a:off x="219695" y="2319827"/>
            <a:ext cx="2560537" cy="646331"/>
          </a:xfrm>
          <a:prstGeom prst="rect">
            <a:avLst/>
          </a:prstGeom>
          <a:noFill/>
        </p:spPr>
        <p:txBody>
          <a:bodyPr wrap="square" rtlCol="0">
            <a:spAutoFit/>
          </a:bodyPr>
          <a:lstStyle/>
          <a:p>
            <a:r>
              <a:rPr lang="de-DE" dirty="0">
                <a:solidFill>
                  <a:schemeClr val="tx1">
                    <a:lumMod val="50000"/>
                  </a:schemeClr>
                </a:solidFill>
              </a:rPr>
              <a:t>Future </a:t>
            </a:r>
            <a:r>
              <a:rPr lang="de-DE" dirty="0" err="1">
                <a:solidFill>
                  <a:schemeClr val="tx1">
                    <a:lumMod val="50000"/>
                  </a:schemeClr>
                </a:solidFill>
              </a:rPr>
              <a:t>structure</a:t>
            </a:r>
            <a:r>
              <a:rPr lang="de-DE" dirty="0">
                <a:solidFill>
                  <a:schemeClr val="tx1">
                    <a:lumMod val="50000"/>
                  </a:schemeClr>
                </a:solidFill>
              </a:rPr>
              <a:t>, </a:t>
            </a:r>
            <a:r>
              <a:rPr lang="de-DE" dirty="0" err="1">
                <a:solidFill>
                  <a:schemeClr val="tx1">
                    <a:lumMod val="50000"/>
                  </a:schemeClr>
                </a:solidFill>
              </a:rPr>
              <a:t>networking</a:t>
            </a:r>
            <a:r>
              <a:rPr lang="de-DE" dirty="0">
                <a:solidFill>
                  <a:schemeClr val="tx1">
                    <a:lumMod val="50000"/>
                  </a:schemeClr>
                </a:solidFill>
              </a:rPr>
              <a:t>, </a:t>
            </a:r>
            <a:r>
              <a:rPr lang="de-DE" dirty="0" err="1">
                <a:solidFill>
                  <a:schemeClr val="tx1">
                    <a:lumMod val="50000"/>
                  </a:schemeClr>
                </a:solidFill>
              </a:rPr>
              <a:t>exchance</a:t>
            </a:r>
            <a:r>
              <a:rPr lang="de-DE" dirty="0">
                <a:solidFill>
                  <a:schemeClr val="tx1">
                    <a:lumMod val="50000"/>
                  </a:schemeClr>
                </a:solidFill>
              </a:rPr>
              <a:t> </a:t>
            </a:r>
          </a:p>
        </p:txBody>
      </p:sp>
      <p:pic>
        <p:nvPicPr>
          <p:cNvPr id="9" name="Grafik 9" descr="Wandern Silhouette">
            <a:extLst>
              <a:ext uri="{FF2B5EF4-FFF2-40B4-BE49-F238E27FC236}">
                <a16:creationId xmlns:a16="http://schemas.microsoft.com/office/drawing/2014/main" id="{1862189D-2B57-1754-313B-F6F35E2FDB3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20967970">
            <a:off x="5066620" y="3784259"/>
            <a:ext cx="1416963" cy="1416963"/>
          </a:xfrm>
          <a:prstGeom prst="rect">
            <a:avLst/>
          </a:prstGeom>
        </p:spPr>
      </p:pic>
      <p:sp>
        <p:nvSpPr>
          <p:cNvPr id="10" name="Zylinder 9">
            <a:extLst>
              <a:ext uri="{FF2B5EF4-FFF2-40B4-BE49-F238E27FC236}">
                <a16:creationId xmlns:a16="http://schemas.microsoft.com/office/drawing/2014/main" id="{DA03C421-13E8-DFB7-2F8D-E79E7BB63FB8}"/>
              </a:ext>
            </a:extLst>
          </p:cNvPr>
          <p:cNvSpPr/>
          <p:nvPr/>
        </p:nvSpPr>
        <p:spPr>
          <a:xfrm rot="16200000">
            <a:off x="8904060" y="2265385"/>
            <a:ext cx="438411" cy="6137469"/>
          </a:xfrm>
          <a:prstGeom prst="can">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de-DE" dirty="0">
              <a:ea typeface="+mn-lt"/>
              <a:cs typeface="+mn-lt"/>
            </a:endParaRPr>
          </a:p>
        </p:txBody>
      </p:sp>
      <p:sp>
        <p:nvSpPr>
          <p:cNvPr id="11" name="Zylinder 10">
            <a:extLst>
              <a:ext uri="{FF2B5EF4-FFF2-40B4-BE49-F238E27FC236}">
                <a16:creationId xmlns:a16="http://schemas.microsoft.com/office/drawing/2014/main" id="{DCB7FED9-5602-89C5-8199-87D505D23A63}"/>
              </a:ext>
            </a:extLst>
          </p:cNvPr>
          <p:cNvSpPr/>
          <p:nvPr/>
        </p:nvSpPr>
        <p:spPr>
          <a:xfrm rot="16200000">
            <a:off x="10003779" y="2899102"/>
            <a:ext cx="568485" cy="3807958"/>
          </a:xfrm>
          <a:prstGeom prst="can">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de-DE" dirty="0">
              <a:ea typeface="+mn-lt"/>
              <a:cs typeface="+mn-lt"/>
            </a:endParaRPr>
          </a:p>
        </p:txBody>
      </p:sp>
      <p:sp>
        <p:nvSpPr>
          <p:cNvPr id="13" name="Zylinder 12">
            <a:extLst>
              <a:ext uri="{FF2B5EF4-FFF2-40B4-BE49-F238E27FC236}">
                <a16:creationId xmlns:a16="http://schemas.microsoft.com/office/drawing/2014/main" id="{A65A5DCE-BE95-DE26-2C8A-3C31D709B9AE}"/>
              </a:ext>
            </a:extLst>
          </p:cNvPr>
          <p:cNvSpPr/>
          <p:nvPr/>
        </p:nvSpPr>
        <p:spPr>
          <a:xfrm rot="16200000">
            <a:off x="11115882" y="3414086"/>
            <a:ext cx="584777" cy="1616001"/>
          </a:xfrm>
          <a:prstGeom prst="can">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de-DE" dirty="0">
              <a:ea typeface="+mn-lt"/>
              <a:cs typeface="+mn-lt"/>
            </a:endParaRPr>
          </a:p>
        </p:txBody>
      </p:sp>
      <p:sp>
        <p:nvSpPr>
          <p:cNvPr id="23" name="Textfeld 22">
            <a:extLst>
              <a:ext uri="{FF2B5EF4-FFF2-40B4-BE49-F238E27FC236}">
                <a16:creationId xmlns:a16="http://schemas.microsoft.com/office/drawing/2014/main" id="{64F97618-A664-0644-6E27-95768AD2C7A4}"/>
              </a:ext>
            </a:extLst>
          </p:cNvPr>
          <p:cNvSpPr txBox="1"/>
          <p:nvPr/>
        </p:nvSpPr>
        <p:spPr>
          <a:xfrm>
            <a:off x="8446759" y="4501730"/>
            <a:ext cx="4450283" cy="584775"/>
          </a:xfrm>
          <a:prstGeom prst="rect">
            <a:avLst/>
          </a:prstGeom>
          <a:noFill/>
        </p:spPr>
        <p:txBody>
          <a:bodyPr wrap="square" lIns="91440" tIns="45720" rIns="91440" bIns="45720" rtlCol="0" anchor="t">
            <a:spAutoFit/>
          </a:bodyPr>
          <a:lstStyle/>
          <a:p>
            <a:r>
              <a:rPr lang="de-DE" sz="1600" dirty="0"/>
              <a:t>Professional modern </a:t>
            </a:r>
            <a:r>
              <a:rPr lang="de-DE" sz="1600" dirty="0" err="1"/>
              <a:t>management</a:t>
            </a:r>
            <a:r>
              <a:rPr lang="de-DE" sz="1600" dirty="0"/>
              <a:t> </a:t>
            </a:r>
            <a:r>
              <a:rPr lang="de-DE" sz="1600" dirty="0" err="1"/>
              <a:t>of</a:t>
            </a:r>
            <a:r>
              <a:rPr lang="de-DE" sz="1600" dirty="0"/>
              <a:t> HR, Training, </a:t>
            </a:r>
            <a:r>
              <a:rPr lang="de-DE" sz="1600" dirty="0" err="1"/>
              <a:t>create</a:t>
            </a:r>
            <a:r>
              <a:rPr lang="de-DE" sz="1600" dirty="0"/>
              <a:t> </a:t>
            </a:r>
            <a:r>
              <a:rPr lang="de-DE" sz="1600" dirty="0" err="1"/>
              <a:t>sustainable</a:t>
            </a:r>
            <a:r>
              <a:rPr lang="de-DE" sz="1600" dirty="0"/>
              <a:t> </a:t>
            </a:r>
            <a:r>
              <a:rPr lang="de-DE" sz="1600" dirty="0" err="1"/>
              <a:t>structures</a:t>
            </a:r>
            <a:endParaRPr lang="de-DE" sz="1600" dirty="0">
              <a:cs typeface="Calibri"/>
            </a:endParaRPr>
          </a:p>
        </p:txBody>
      </p:sp>
      <p:sp>
        <p:nvSpPr>
          <p:cNvPr id="26" name="Textfeld 25">
            <a:extLst>
              <a:ext uri="{FF2B5EF4-FFF2-40B4-BE49-F238E27FC236}">
                <a16:creationId xmlns:a16="http://schemas.microsoft.com/office/drawing/2014/main" id="{6015198E-6294-8A5E-E354-9BAAC595E916}"/>
              </a:ext>
            </a:extLst>
          </p:cNvPr>
          <p:cNvSpPr txBox="1"/>
          <p:nvPr/>
        </p:nvSpPr>
        <p:spPr>
          <a:xfrm>
            <a:off x="10668220" y="3897626"/>
            <a:ext cx="1688759" cy="584775"/>
          </a:xfrm>
          <a:prstGeom prst="rect">
            <a:avLst/>
          </a:prstGeom>
          <a:noFill/>
        </p:spPr>
        <p:txBody>
          <a:bodyPr wrap="square" lIns="91440" tIns="45720" rIns="91440" bIns="45720" rtlCol="0" anchor="t">
            <a:spAutoFit/>
          </a:bodyPr>
          <a:lstStyle/>
          <a:p>
            <a:r>
              <a:rPr lang="de-DE" sz="1600" dirty="0"/>
              <a:t>Lobbying, </a:t>
            </a:r>
          </a:p>
          <a:p>
            <a:r>
              <a:rPr lang="de-DE" sz="1600" dirty="0" err="1"/>
              <a:t>system</a:t>
            </a:r>
            <a:r>
              <a:rPr lang="de-DE" sz="1600" dirty="0"/>
              <a:t> </a:t>
            </a:r>
            <a:r>
              <a:rPr lang="de-DE" sz="1600" dirty="0" err="1"/>
              <a:t>adaption</a:t>
            </a:r>
            <a:endParaRPr lang="de-DE" sz="1600" dirty="0">
              <a:cs typeface="Calibri"/>
            </a:endParaRPr>
          </a:p>
        </p:txBody>
      </p:sp>
      <p:sp>
        <p:nvSpPr>
          <p:cNvPr id="27" name="Textfeld 26">
            <a:extLst>
              <a:ext uri="{FF2B5EF4-FFF2-40B4-BE49-F238E27FC236}">
                <a16:creationId xmlns:a16="http://schemas.microsoft.com/office/drawing/2014/main" id="{8529E996-EB92-D5E7-AC8B-9AF699A81992}"/>
              </a:ext>
            </a:extLst>
          </p:cNvPr>
          <p:cNvSpPr txBox="1"/>
          <p:nvPr/>
        </p:nvSpPr>
        <p:spPr>
          <a:xfrm>
            <a:off x="6159293" y="5048925"/>
            <a:ext cx="6056977" cy="584775"/>
          </a:xfrm>
          <a:prstGeom prst="rect">
            <a:avLst/>
          </a:prstGeom>
          <a:noFill/>
        </p:spPr>
        <p:txBody>
          <a:bodyPr wrap="square" lIns="91440" tIns="45720" rIns="91440" bIns="45720" rtlCol="0" anchor="t">
            <a:spAutoFit/>
          </a:bodyPr>
          <a:lstStyle/>
          <a:p>
            <a:r>
              <a:rPr lang="de-DE" sz="1600" dirty="0"/>
              <a:t>Customize  </a:t>
            </a:r>
            <a:r>
              <a:rPr lang="de-DE" sz="1600" dirty="0" err="1"/>
              <a:t>the</a:t>
            </a:r>
            <a:r>
              <a:rPr lang="de-DE" sz="1600" dirty="0"/>
              <a:t> Regulation </a:t>
            </a:r>
            <a:r>
              <a:rPr lang="de-DE" sz="1600" dirty="0" err="1"/>
              <a:t>framework</a:t>
            </a:r>
            <a:r>
              <a:rPr lang="de-DE" sz="1600" dirty="0"/>
              <a:t> </a:t>
            </a:r>
            <a:r>
              <a:rPr lang="de-DE" sz="1600" dirty="0" err="1"/>
              <a:t>for</a:t>
            </a:r>
            <a:r>
              <a:rPr lang="de-DE" sz="1600" dirty="0"/>
              <a:t> </a:t>
            </a:r>
            <a:r>
              <a:rPr lang="de-DE" sz="1600" dirty="0" err="1"/>
              <a:t>tissues</a:t>
            </a:r>
            <a:r>
              <a:rPr lang="de-DE" sz="1600" dirty="0"/>
              <a:t>, </a:t>
            </a:r>
            <a:r>
              <a:rPr lang="de-DE" sz="1600" dirty="0" err="1"/>
              <a:t>understand</a:t>
            </a:r>
            <a:r>
              <a:rPr lang="de-DE" sz="1600" dirty="0"/>
              <a:t> </a:t>
            </a:r>
            <a:r>
              <a:rPr lang="de-DE" sz="1600" dirty="0" err="1"/>
              <a:t>the</a:t>
            </a:r>
            <a:r>
              <a:rPr lang="de-DE" sz="1600" dirty="0"/>
              <a:t> </a:t>
            </a:r>
            <a:r>
              <a:rPr lang="de-DE" sz="1600" dirty="0" err="1"/>
              <a:t>differences</a:t>
            </a:r>
            <a:r>
              <a:rPr lang="de-DE" sz="1600" dirty="0"/>
              <a:t> and separate </a:t>
            </a:r>
            <a:r>
              <a:rPr lang="de-DE" sz="1600" dirty="0" err="1"/>
              <a:t>from</a:t>
            </a:r>
            <a:r>
              <a:rPr lang="de-DE" sz="1600" dirty="0"/>
              <a:t> Organs</a:t>
            </a:r>
            <a:endParaRPr lang="de-DE" sz="1600" dirty="0">
              <a:cs typeface="Calibri"/>
            </a:endParaRPr>
          </a:p>
        </p:txBody>
      </p:sp>
      <p:sp>
        <p:nvSpPr>
          <p:cNvPr id="22" name="Textfeld 21">
            <a:extLst>
              <a:ext uri="{FF2B5EF4-FFF2-40B4-BE49-F238E27FC236}">
                <a16:creationId xmlns:a16="http://schemas.microsoft.com/office/drawing/2014/main" id="{EBBF0E5A-85AD-D954-B64C-2653F5E5F85A}"/>
              </a:ext>
            </a:extLst>
          </p:cNvPr>
          <p:cNvSpPr txBox="1"/>
          <p:nvPr/>
        </p:nvSpPr>
        <p:spPr>
          <a:xfrm>
            <a:off x="10675426" y="1669777"/>
            <a:ext cx="1227771" cy="1200329"/>
          </a:xfrm>
          <a:prstGeom prst="rect">
            <a:avLst/>
          </a:prstGeom>
          <a:noFill/>
        </p:spPr>
        <p:txBody>
          <a:bodyPr wrap="square" lIns="91440" tIns="45720" rIns="91440" bIns="45720" rtlCol="0" anchor="t">
            <a:spAutoFit/>
          </a:bodyPr>
          <a:lstStyle/>
          <a:p>
            <a:endParaRPr lang="de-DE" dirty="0">
              <a:cs typeface="Calibri"/>
            </a:endParaRPr>
          </a:p>
          <a:p>
            <a:r>
              <a:rPr lang="de-DE" dirty="0"/>
              <a:t>…</a:t>
            </a:r>
            <a:endParaRPr lang="de-DE" dirty="0">
              <a:cs typeface="Calibri"/>
            </a:endParaRPr>
          </a:p>
          <a:p>
            <a:endParaRPr lang="de-DE" dirty="0">
              <a:cs typeface="Calibri"/>
            </a:endParaRPr>
          </a:p>
          <a:p>
            <a:endParaRPr lang="de-DE" dirty="0">
              <a:cs typeface="Calibri"/>
            </a:endParaRPr>
          </a:p>
        </p:txBody>
      </p:sp>
      <p:pic>
        <p:nvPicPr>
          <p:cNvPr id="3" name="Grafik 2" descr="Hospital Silhouette">
            <a:extLst>
              <a:ext uri="{FF2B5EF4-FFF2-40B4-BE49-F238E27FC236}">
                <a16:creationId xmlns:a16="http://schemas.microsoft.com/office/drawing/2014/main" id="{CF604E6F-BE59-CB30-AFC3-53B822C56DC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87461" y="4638308"/>
            <a:ext cx="914400" cy="914400"/>
          </a:xfrm>
          <a:prstGeom prst="rect">
            <a:avLst/>
          </a:prstGeom>
        </p:spPr>
      </p:pic>
      <p:pic>
        <p:nvPicPr>
          <p:cNvPr id="8" name="Grafik 7" descr="Hospital Silhouette">
            <a:extLst>
              <a:ext uri="{FF2B5EF4-FFF2-40B4-BE49-F238E27FC236}">
                <a16:creationId xmlns:a16="http://schemas.microsoft.com/office/drawing/2014/main" id="{79EAEE34-7EE7-3685-9321-16F5B1C7DD4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98295" y="2952426"/>
            <a:ext cx="914400" cy="914400"/>
          </a:xfrm>
          <a:prstGeom prst="rect">
            <a:avLst/>
          </a:prstGeom>
        </p:spPr>
      </p:pic>
      <p:pic>
        <p:nvPicPr>
          <p:cNvPr id="14" name="Grafik 13" descr="Hospital Silhouette">
            <a:extLst>
              <a:ext uri="{FF2B5EF4-FFF2-40B4-BE49-F238E27FC236}">
                <a16:creationId xmlns:a16="http://schemas.microsoft.com/office/drawing/2014/main" id="{2DB73FFD-74D3-F4A7-1BEB-E60F1716163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58383" y="2966158"/>
            <a:ext cx="914400" cy="914400"/>
          </a:xfrm>
          <a:prstGeom prst="rect">
            <a:avLst/>
          </a:prstGeom>
        </p:spPr>
      </p:pic>
      <p:sp>
        <p:nvSpPr>
          <p:cNvPr id="6" name="Textfeld 5">
            <a:extLst>
              <a:ext uri="{FF2B5EF4-FFF2-40B4-BE49-F238E27FC236}">
                <a16:creationId xmlns:a16="http://schemas.microsoft.com/office/drawing/2014/main" id="{2E154324-A3C1-0371-4368-FE2B236B3B6D}"/>
              </a:ext>
            </a:extLst>
          </p:cNvPr>
          <p:cNvSpPr txBox="1"/>
          <p:nvPr/>
        </p:nvSpPr>
        <p:spPr>
          <a:xfrm rot="21587497">
            <a:off x="4618131" y="5550584"/>
            <a:ext cx="7085816" cy="338554"/>
          </a:xfrm>
          <a:prstGeom prst="rect">
            <a:avLst/>
          </a:prstGeom>
          <a:noFill/>
        </p:spPr>
        <p:txBody>
          <a:bodyPr wrap="square" lIns="91440" tIns="45720" rIns="91440" bIns="45720" rtlCol="0" anchor="t">
            <a:spAutoFit/>
          </a:bodyPr>
          <a:lstStyle/>
          <a:p>
            <a:r>
              <a:rPr lang="de-DE" sz="1600" dirty="0" err="1"/>
              <a:t>Process</a:t>
            </a:r>
            <a:r>
              <a:rPr lang="de-DE" sz="1600" dirty="0"/>
              <a:t> </a:t>
            </a:r>
            <a:r>
              <a:rPr lang="de-DE" sz="1600" dirty="0" err="1"/>
              <a:t>optimization</a:t>
            </a:r>
            <a:r>
              <a:rPr lang="de-DE" sz="1600" dirty="0"/>
              <a:t>, </a:t>
            </a:r>
            <a:r>
              <a:rPr lang="de-DE" sz="1600" dirty="0" err="1"/>
              <a:t>responsibility</a:t>
            </a:r>
            <a:r>
              <a:rPr lang="de-DE" sz="1600" dirty="0"/>
              <a:t> </a:t>
            </a:r>
            <a:r>
              <a:rPr lang="de-DE" sz="1600" dirty="0" err="1"/>
              <a:t>for</a:t>
            </a:r>
            <a:r>
              <a:rPr lang="de-DE" sz="1600" dirty="0"/>
              <a:t> </a:t>
            </a:r>
            <a:r>
              <a:rPr lang="de-DE" sz="1600" dirty="0" err="1"/>
              <a:t>economics</a:t>
            </a:r>
            <a:r>
              <a:rPr lang="de-DE" sz="1600" dirty="0"/>
              <a:t> and </a:t>
            </a:r>
            <a:r>
              <a:rPr lang="de-DE" sz="1600" dirty="0" err="1"/>
              <a:t>effectivness</a:t>
            </a:r>
            <a:endParaRPr lang="de-DE" sz="1600" dirty="0">
              <a:cs typeface="Calibri"/>
            </a:endParaRPr>
          </a:p>
        </p:txBody>
      </p:sp>
      <p:sp>
        <p:nvSpPr>
          <p:cNvPr id="5" name="Textplatzhalter 4">
            <a:extLst>
              <a:ext uri="{FF2B5EF4-FFF2-40B4-BE49-F238E27FC236}">
                <a16:creationId xmlns:a16="http://schemas.microsoft.com/office/drawing/2014/main" id="{8960DD64-FF5B-9820-740B-467433AB5783}"/>
              </a:ext>
            </a:extLst>
          </p:cNvPr>
          <p:cNvSpPr>
            <a:spLocks noGrp="1"/>
          </p:cNvSpPr>
          <p:nvPr>
            <p:ph type="body" sz="quarter" idx="13"/>
          </p:nvPr>
        </p:nvSpPr>
        <p:spPr>
          <a:xfrm>
            <a:off x="307225" y="299973"/>
            <a:ext cx="10176048" cy="479060"/>
          </a:xfrm>
        </p:spPr>
        <p:txBody>
          <a:bodyPr/>
          <a:lstStyle/>
          <a:p>
            <a:r>
              <a:rPr lang="en-US" sz="2000" dirty="0"/>
              <a:t>Time for emancipation and independence of tissue donation</a:t>
            </a:r>
          </a:p>
        </p:txBody>
      </p:sp>
    </p:spTree>
    <p:extLst>
      <p:ext uri="{BB962C8B-B14F-4D97-AF65-F5344CB8AC3E}">
        <p14:creationId xmlns:p14="http://schemas.microsoft.com/office/powerpoint/2010/main" val="3462765391"/>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Forum 30 Theme">
      <a:dk1>
        <a:srgbClr val="595959"/>
      </a:dk1>
      <a:lt1>
        <a:srgbClr val="FFFFFF"/>
      </a:lt1>
      <a:dk2>
        <a:srgbClr val="425B76"/>
      </a:dk2>
      <a:lt2>
        <a:srgbClr val="E8E8E8"/>
      </a:lt2>
      <a:accent1>
        <a:srgbClr val="425B76"/>
      </a:accent1>
      <a:accent2>
        <a:srgbClr val="FAA61A"/>
      </a:accent2>
      <a:accent3>
        <a:srgbClr val="D8D8D8"/>
      </a:accent3>
      <a:accent4>
        <a:srgbClr val="FFFFFF"/>
      </a:accent4>
      <a:accent5>
        <a:srgbClr val="FFFFFF"/>
      </a:accent5>
      <a:accent6>
        <a:srgbClr val="FFFFFF"/>
      </a:accent6>
      <a:hlink>
        <a:srgbClr val="FAA61A"/>
      </a:hlink>
      <a:folHlink>
        <a:srgbClr val="E59005"/>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06AF7C6DDDA8A4FAC9C12D744BD9A49" ma:contentTypeVersion="15" ma:contentTypeDescription="Create a new document." ma:contentTypeScope="" ma:versionID="0c3b8b9268f3bbe46e7df436748fb7aa">
  <xsd:schema xmlns:xsd="http://www.w3.org/2001/XMLSchema" xmlns:xs="http://www.w3.org/2001/XMLSchema" xmlns:p="http://schemas.microsoft.com/office/2006/metadata/properties" xmlns:ns2="0c76a06a-cd16-427e-91a1-cd5451a0a4bd" xmlns:ns3="08e3d5ac-ca22-4e28-9f1e-d2fd086a49d3" targetNamespace="http://schemas.microsoft.com/office/2006/metadata/properties" ma:root="true" ma:fieldsID="e83fe8c07e5ccd3532482a5a894fe3e4" ns2:_="" ns3:_="">
    <xsd:import namespace="0c76a06a-cd16-427e-91a1-cd5451a0a4bd"/>
    <xsd:import namespace="08e3d5ac-ca22-4e28-9f1e-d2fd086a49d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Location" minOccurs="0"/>
                <xsd:element ref="ns3:MediaServiceGenerationTime" minOccurs="0"/>
                <xsd:element ref="ns3:MediaServiceEventHashCode" minOccurs="0"/>
                <xsd:element ref="ns3:MediaLengthInSeconds" minOccurs="0"/>
                <xsd:element ref="ns3:lcf76f155ced4ddcb4097134ff3c332f" minOccurs="0"/>
                <xsd:element ref="ns2:TaxCatchAll" minOccurs="0"/>
                <xsd:element ref="ns3:MediaServiceObjectDetectorVersions" minOccurs="0"/>
                <xsd:element ref="ns3:MediaServiceOCR"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76a06a-cd16-427e-91a1-cd5451a0a4b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a55b8631-821b-43fa-8e02-b25f38415ba2}" ma:internalName="TaxCatchAll" ma:showField="CatchAllData" ma:web="0c76a06a-cd16-427e-91a1-cd5451a0a4b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8e3d5ac-ca22-4e28-9f1e-d2fd086a49d3"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Location" ma:index="13" nillable="true" ma:displayName="Location" ma:indexed="true"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c3c0b10b-f899-45ff-8635-b8f7b60ab2b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8e3d5ac-ca22-4e28-9f1e-d2fd086a49d3">
      <Terms xmlns="http://schemas.microsoft.com/office/infopath/2007/PartnerControls"/>
    </lcf76f155ced4ddcb4097134ff3c332f>
    <TaxCatchAll xmlns="0c76a06a-cd16-427e-91a1-cd5451a0a4bd" xsi:nil="true"/>
  </documentManagement>
</p:properties>
</file>

<file path=customXml/itemProps1.xml><?xml version="1.0" encoding="utf-8"?>
<ds:datastoreItem xmlns:ds="http://schemas.openxmlformats.org/officeDocument/2006/customXml" ds:itemID="{087D6ACF-8EF7-4C80-98DF-1DD767063546}"/>
</file>

<file path=customXml/itemProps2.xml><?xml version="1.0" encoding="utf-8"?>
<ds:datastoreItem xmlns:ds="http://schemas.openxmlformats.org/officeDocument/2006/customXml" ds:itemID="{363C4C10-4173-4F0E-8CB1-1FAE89775B5C}"/>
</file>

<file path=customXml/itemProps3.xml><?xml version="1.0" encoding="utf-8"?>
<ds:datastoreItem xmlns:ds="http://schemas.openxmlformats.org/officeDocument/2006/customXml" ds:itemID="{47ED0559-4BA3-4AF8-9E86-C368E448A66F}"/>
</file>

<file path=docProps/app.xml><?xml version="1.0" encoding="utf-8"?>
<Properties xmlns="http://schemas.openxmlformats.org/officeDocument/2006/extended-properties" xmlns:vt="http://schemas.openxmlformats.org/officeDocument/2006/docPropsVTypes">
  <Template/>
  <TotalTime>0</TotalTime>
  <Words>2323</Words>
  <Application>Microsoft Macintosh PowerPoint</Application>
  <PresentationFormat>Breitbild</PresentationFormat>
  <Paragraphs>332</Paragraphs>
  <Slides>20</Slides>
  <Notes>17</Notes>
  <HiddenSlides>0</HiddenSlides>
  <MMClips>0</MMClips>
  <ScaleCrop>false</ScaleCrop>
  <HeadingPairs>
    <vt:vector size="6" baseType="variant">
      <vt:variant>
        <vt:lpstr>Verwendete Schriftarten</vt:lpstr>
      </vt:variant>
      <vt:variant>
        <vt:i4>10</vt:i4>
      </vt:variant>
      <vt:variant>
        <vt:lpstr>Design</vt:lpstr>
      </vt:variant>
      <vt:variant>
        <vt:i4>2</vt:i4>
      </vt:variant>
      <vt:variant>
        <vt:lpstr>Folientitel</vt:lpstr>
      </vt:variant>
      <vt:variant>
        <vt:i4>20</vt:i4>
      </vt:variant>
    </vt:vector>
  </HeadingPairs>
  <TitlesOfParts>
    <vt:vector size="32" baseType="lpstr">
      <vt:lpstr>Aptos Display</vt:lpstr>
      <vt:lpstr>Aptos SemiBold</vt:lpstr>
      <vt:lpstr>Arial</vt:lpstr>
      <vt:lpstr>Calibri</vt:lpstr>
      <vt:lpstr>Calibri Light</vt:lpstr>
      <vt:lpstr>Garamond</vt:lpstr>
      <vt:lpstr>Helvetica</vt:lpstr>
      <vt:lpstr>Open Sans Bold Italics</vt:lpstr>
      <vt:lpstr>Verdana</vt:lpstr>
      <vt:lpstr>Wingdings</vt:lpstr>
      <vt:lpstr>Office</vt:lpstr>
      <vt:lpstr>Custom Design</vt:lpstr>
      <vt:lpstr>PowerPoint-Präsentation</vt:lpstr>
      <vt:lpstr>Tissue Donation – the “little sister“ of Organ Donation? The future and emancipation of tissue donation and supply.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do we want in Europe?  </dc:title>
  <dc:creator>Nicola Hofmann</dc:creator>
  <cp:lastModifiedBy>Martin Börgel</cp:lastModifiedBy>
  <cp:revision>83</cp:revision>
  <dcterms:created xsi:type="dcterms:W3CDTF">2023-05-16T09:38:51Z</dcterms:created>
  <dcterms:modified xsi:type="dcterms:W3CDTF">2024-11-13T17:06:45Z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0x010100606AF7C6DDDA8A4FAC9C12D744BD9A49</vt:lpwstr>
  </property>
  <property fmtid="{D5CDD505-2E9C-101B-9397-08002B2CF9AE}" pid="3" name="MediaServiceImageTags">
    <vt:lpwstr/>
  </property>
</Properties>
</file>